
<file path=[Content_Types].xml><?xml version="1.0" encoding="utf-8"?>
<Types xmlns="http://schemas.openxmlformats.org/package/2006/content-types">
  <Default Extension="emf" ContentType="image/x-emf"/>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386" r:id="rId2"/>
    <p:sldId id="388" r:id="rId3"/>
    <p:sldId id="389" r:id="rId4"/>
    <p:sldId id="390" r:id="rId5"/>
    <p:sldId id="391" r:id="rId6"/>
    <p:sldId id="392" r:id="rId7"/>
  </p:sldIdLst>
  <p:sldSz cx="9144000" cy="6858000" type="screen4x3"/>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idson, Erin (AGSA)" initials="DE(" lastIdx="1" clrIdx="0"/>
  <p:cmAuthor id="2" name="Neagle, Kylie (AGSA)" initials="NK("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498B7"/>
    <a:srgbClr val="F89600"/>
    <a:srgbClr val="8A8B8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185" autoAdjust="0"/>
    <p:restoredTop sz="92210"/>
  </p:normalViewPr>
  <p:slideViewPr>
    <p:cSldViewPr snapToGrid="0" snapToObjects="1">
      <p:cViewPr varScale="1">
        <p:scale>
          <a:sx n="120" d="100"/>
          <a:sy n="120" d="100"/>
        </p:scale>
        <p:origin x="1072" y="1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9302" cy="497969"/>
          </a:xfrm>
          <a:prstGeom prst="rect">
            <a:avLst/>
          </a:prstGeom>
        </p:spPr>
        <p:txBody>
          <a:bodyPr vert="horz" lIns="88331" tIns="44166" rIns="88331" bIns="44166" rtlCol="0"/>
          <a:lstStyle>
            <a:lvl1pPr algn="l">
              <a:defRPr sz="1200"/>
            </a:lvl1pPr>
          </a:lstStyle>
          <a:p>
            <a:endParaRPr lang="en-AU"/>
          </a:p>
        </p:txBody>
      </p:sp>
      <p:sp>
        <p:nvSpPr>
          <p:cNvPr id="3" name="Date Placeholder 2"/>
          <p:cNvSpPr>
            <a:spLocks noGrp="1"/>
          </p:cNvSpPr>
          <p:nvPr>
            <p:ph type="dt" idx="1"/>
          </p:nvPr>
        </p:nvSpPr>
        <p:spPr>
          <a:xfrm>
            <a:off x="3854790" y="1"/>
            <a:ext cx="2949302" cy="497969"/>
          </a:xfrm>
          <a:prstGeom prst="rect">
            <a:avLst/>
          </a:prstGeom>
        </p:spPr>
        <p:txBody>
          <a:bodyPr vert="horz" lIns="88331" tIns="44166" rIns="88331" bIns="44166" rtlCol="0"/>
          <a:lstStyle>
            <a:lvl1pPr algn="r">
              <a:defRPr sz="1200"/>
            </a:lvl1pPr>
          </a:lstStyle>
          <a:p>
            <a:fld id="{8231B60A-6E5E-40FB-967E-FB1507CCB7D2}" type="datetimeFigureOut">
              <a:rPr lang="en-AU" smtClean="0"/>
              <a:pPr/>
              <a:t>28/2/22</a:t>
            </a:fld>
            <a:endParaRPr lang="en-AU"/>
          </a:p>
        </p:txBody>
      </p:sp>
      <p:sp>
        <p:nvSpPr>
          <p:cNvPr id="4" name="Slide Image Placeholder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88331" tIns="44166" rIns="88331" bIns="44166" rtlCol="0" anchor="ctr"/>
          <a:lstStyle/>
          <a:p>
            <a:endParaRPr lang="en-AU"/>
          </a:p>
        </p:txBody>
      </p:sp>
      <p:sp>
        <p:nvSpPr>
          <p:cNvPr id="5" name="Notes Placeholder 4"/>
          <p:cNvSpPr>
            <a:spLocks noGrp="1"/>
          </p:cNvSpPr>
          <p:nvPr>
            <p:ph type="body" sz="quarter" idx="3"/>
          </p:nvPr>
        </p:nvSpPr>
        <p:spPr>
          <a:xfrm>
            <a:off x="680258" y="4783895"/>
            <a:ext cx="5445099" cy="3912834"/>
          </a:xfrm>
          <a:prstGeom prst="rect">
            <a:avLst/>
          </a:prstGeom>
        </p:spPr>
        <p:txBody>
          <a:bodyPr vert="horz" lIns="88331" tIns="44166" rIns="88331" bIns="4416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41369"/>
            <a:ext cx="2949302" cy="497969"/>
          </a:xfrm>
          <a:prstGeom prst="rect">
            <a:avLst/>
          </a:prstGeom>
        </p:spPr>
        <p:txBody>
          <a:bodyPr vert="horz" lIns="88331" tIns="44166" rIns="88331" bIns="44166" rtlCol="0" anchor="b"/>
          <a:lstStyle>
            <a:lvl1pPr algn="l">
              <a:defRPr sz="1200"/>
            </a:lvl1pPr>
          </a:lstStyle>
          <a:p>
            <a:endParaRPr lang="en-AU"/>
          </a:p>
        </p:txBody>
      </p:sp>
      <p:sp>
        <p:nvSpPr>
          <p:cNvPr id="7" name="Slide Number Placeholder 6"/>
          <p:cNvSpPr>
            <a:spLocks noGrp="1"/>
          </p:cNvSpPr>
          <p:nvPr>
            <p:ph type="sldNum" sz="quarter" idx="5"/>
          </p:nvPr>
        </p:nvSpPr>
        <p:spPr>
          <a:xfrm>
            <a:off x="3854790" y="9441369"/>
            <a:ext cx="2949302" cy="497969"/>
          </a:xfrm>
          <a:prstGeom prst="rect">
            <a:avLst/>
          </a:prstGeom>
        </p:spPr>
        <p:txBody>
          <a:bodyPr vert="horz" lIns="88331" tIns="44166" rIns="88331" bIns="44166" rtlCol="0" anchor="b"/>
          <a:lstStyle>
            <a:lvl1pPr algn="r">
              <a:defRPr sz="1200"/>
            </a:lvl1pPr>
          </a:lstStyle>
          <a:p>
            <a:fld id="{96DABE70-17BC-4767-8DBC-84DD80C448F9}" type="slidenum">
              <a:rPr lang="en-AU" smtClean="0"/>
              <a:pPr/>
              <a:t>‹#›</a:t>
            </a:fld>
            <a:endParaRPr lang="en-AU"/>
          </a:p>
        </p:txBody>
      </p:sp>
    </p:spTree>
    <p:extLst>
      <p:ext uri="{BB962C8B-B14F-4D97-AF65-F5344CB8AC3E}">
        <p14:creationId xmlns:p14="http://schemas.microsoft.com/office/powerpoint/2010/main" val="704304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1243013"/>
            <a:ext cx="4471987" cy="3354387"/>
          </a:xfrm>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96DABE70-17BC-4767-8DBC-84DD80C448F9}" type="slidenum">
              <a:rPr lang="en-AU" smtClean="0"/>
              <a:pPr/>
              <a:t>1</a:t>
            </a:fld>
            <a:endParaRPr lang="en-AU"/>
          </a:p>
        </p:txBody>
      </p:sp>
    </p:spTree>
    <p:extLst>
      <p:ext uri="{BB962C8B-B14F-4D97-AF65-F5344CB8AC3E}">
        <p14:creationId xmlns:p14="http://schemas.microsoft.com/office/powerpoint/2010/main" val="9037678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ag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735C232-D205-A440-A65E-3C5A8DC23842}"/>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0167D6EA-84EA-4148-A135-1ABA88E928DF}"/>
              </a:ext>
            </a:extLst>
          </p:cNvPr>
          <p:cNvSpPr>
            <a:spLocks noGrp="1"/>
          </p:cNvSpPr>
          <p:nvPr>
            <p:ph type="title" hasCustomPrompt="1"/>
          </p:nvPr>
        </p:nvSpPr>
        <p:spPr>
          <a:xfrm>
            <a:off x="195513" y="447630"/>
            <a:ext cx="5765276" cy="1367420"/>
          </a:xfrm>
          <a:prstGeom prst="rect">
            <a:avLst/>
          </a:prstGeom>
        </p:spPr>
        <p:txBody>
          <a:bodyPr>
            <a:noAutofit/>
          </a:bodyPr>
          <a:lstStyle>
            <a:lvl1pPr>
              <a:defRPr sz="3750" spc="-30" baseline="0">
                <a:solidFill>
                  <a:schemeClr val="bg1"/>
                </a:solidFill>
              </a:defRPr>
            </a:lvl1pPr>
          </a:lstStyle>
          <a:p>
            <a:r>
              <a:rPr lang="en-US" dirty="0"/>
              <a:t>Presentation Title</a:t>
            </a:r>
          </a:p>
        </p:txBody>
      </p:sp>
    </p:spTree>
    <p:extLst>
      <p:ext uri="{BB962C8B-B14F-4D97-AF65-F5344CB8AC3E}">
        <p14:creationId xmlns:p14="http://schemas.microsoft.com/office/powerpoint/2010/main" val="168343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IGHT 2 x Full Bleed Image">
    <p:spTree>
      <p:nvGrpSpPr>
        <p:cNvPr id="1" name=""/>
        <p:cNvGrpSpPr/>
        <p:nvPr/>
      </p:nvGrpSpPr>
      <p:grpSpPr>
        <a:xfrm>
          <a:off x="0" y="0"/>
          <a:ext cx="0" cy="0"/>
          <a:chOff x="0" y="0"/>
          <a:chExt cx="0" cy="0"/>
        </a:xfrm>
      </p:grpSpPr>
      <p:sp>
        <p:nvSpPr>
          <p:cNvPr id="5" name="Picture Placeholder 5">
            <a:extLst>
              <a:ext uri="{FF2B5EF4-FFF2-40B4-BE49-F238E27FC236}">
                <a16:creationId xmlns:a16="http://schemas.microsoft.com/office/drawing/2014/main" id="{C2165959-ED09-0544-9F9D-70620BF28079}"/>
              </a:ext>
            </a:extLst>
          </p:cNvPr>
          <p:cNvSpPr>
            <a:spLocks noGrp="1"/>
          </p:cNvSpPr>
          <p:nvPr>
            <p:ph type="pic" sz="quarter" idx="10" hasCustomPrompt="1"/>
          </p:nvPr>
        </p:nvSpPr>
        <p:spPr>
          <a:xfrm>
            <a:off x="1" y="0"/>
            <a:ext cx="4572000" cy="6858000"/>
          </a:xfrm>
          <a:prstGeom prst="rect">
            <a:avLst/>
          </a:prstGeom>
        </p:spPr>
        <p:txBody>
          <a:bodyPr anchor="ctr">
            <a:normAutofit/>
          </a:bodyPr>
          <a:lstStyle>
            <a:lvl1pPr algn="ctr">
              <a:defRPr sz="750">
                <a:solidFill>
                  <a:schemeClr val="bg1">
                    <a:lumMod val="65000"/>
                  </a:schemeClr>
                </a:solidFill>
              </a:defRPr>
            </a:lvl1pPr>
          </a:lstStyle>
          <a:p>
            <a:r>
              <a:rPr lang="en-US" dirty="0"/>
              <a:t>Insert Picture</a:t>
            </a:r>
          </a:p>
        </p:txBody>
      </p:sp>
      <p:sp>
        <p:nvSpPr>
          <p:cNvPr id="6" name="Picture Placeholder 5">
            <a:extLst>
              <a:ext uri="{FF2B5EF4-FFF2-40B4-BE49-F238E27FC236}">
                <a16:creationId xmlns:a16="http://schemas.microsoft.com/office/drawing/2014/main" id="{79179511-226A-8B45-A550-0994C76FFB75}"/>
              </a:ext>
            </a:extLst>
          </p:cNvPr>
          <p:cNvSpPr>
            <a:spLocks noGrp="1"/>
          </p:cNvSpPr>
          <p:nvPr>
            <p:ph type="pic" sz="quarter" idx="11" hasCustomPrompt="1"/>
          </p:nvPr>
        </p:nvSpPr>
        <p:spPr>
          <a:xfrm>
            <a:off x="4572001" y="0"/>
            <a:ext cx="4572001" cy="6858000"/>
          </a:xfrm>
          <a:prstGeom prst="rect">
            <a:avLst/>
          </a:prstGeom>
        </p:spPr>
        <p:txBody>
          <a:bodyPr anchor="ctr">
            <a:normAutofit/>
          </a:bodyPr>
          <a:lstStyle>
            <a:lvl1pPr algn="ctr">
              <a:defRPr sz="750">
                <a:solidFill>
                  <a:schemeClr val="bg1">
                    <a:lumMod val="65000"/>
                  </a:schemeClr>
                </a:solidFill>
              </a:defRPr>
            </a:lvl1pPr>
          </a:lstStyle>
          <a:p>
            <a:r>
              <a:rPr lang="en-US" dirty="0"/>
              <a:t>Insert Picture</a:t>
            </a:r>
          </a:p>
        </p:txBody>
      </p:sp>
    </p:spTree>
    <p:extLst>
      <p:ext uri="{BB962C8B-B14F-4D97-AF65-F5344CB8AC3E}">
        <p14:creationId xmlns:p14="http://schemas.microsoft.com/office/powerpoint/2010/main" val="4102209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ARK 2 x Full Bleed Image">
    <p:spTree>
      <p:nvGrpSpPr>
        <p:cNvPr id="1" name=""/>
        <p:cNvGrpSpPr/>
        <p:nvPr/>
      </p:nvGrpSpPr>
      <p:grpSpPr>
        <a:xfrm>
          <a:off x="0" y="0"/>
          <a:ext cx="0" cy="0"/>
          <a:chOff x="0" y="0"/>
          <a:chExt cx="0" cy="0"/>
        </a:xfrm>
      </p:grpSpPr>
      <p:sp>
        <p:nvSpPr>
          <p:cNvPr id="5" name="Picture Placeholder 5">
            <a:extLst>
              <a:ext uri="{FF2B5EF4-FFF2-40B4-BE49-F238E27FC236}">
                <a16:creationId xmlns:a16="http://schemas.microsoft.com/office/drawing/2014/main" id="{C2165959-ED09-0544-9F9D-70620BF28079}"/>
              </a:ext>
            </a:extLst>
          </p:cNvPr>
          <p:cNvSpPr>
            <a:spLocks noGrp="1"/>
          </p:cNvSpPr>
          <p:nvPr>
            <p:ph type="pic" sz="quarter" idx="10" hasCustomPrompt="1"/>
          </p:nvPr>
        </p:nvSpPr>
        <p:spPr>
          <a:xfrm>
            <a:off x="1" y="0"/>
            <a:ext cx="4572000" cy="6858000"/>
          </a:xfrm>
          <a:prstGeom prst="rect">
            <a:avLst/>
          </a:prstGeom>
          <a:solidFill>
            <a:schemeClr val="tx1"/>
          </a:solidFill>
        </p:spPr>
        <p:txBody>
          <a:bodyPr anchor="ctr">
            <a:normAutofit/>
          </a:bodyPr>
          <a:lstStyle>
            <a:lvl1pPr algn="ctr">
              <a:defRPr sz="750">
                <a:solidFill>
                  <a:schemeClr val="bg1">
                    <a:lumMod val="65000"/>
                  </a:schemeClr>
                </a:solidFill>
              </a:defRPr>
            </a:lvl1pPr>
          </a:lstStyle>
          <a:p>
            <a:r>
              <a:rPr lang="en-US" dirty="0"/>
              <a:t>Insert Picture</a:t>
            </a:r>
          </a:p>
        </p:txBody>
      </p:sp>
      <p:sp>
        <p:nvSpPr>
          <p:cNvPr id="6" name="Picture Placeholder 5">
            <a:extLst>
              <a:ext uri="{FF2B5EF4-FFF2-40B4-BE49-F238E27FC236}">
                <a16:creationId xmlns:a16="http://schemas.microsoft.com/office/drawing/2014/main" id="{79179511-226A-8B45-A550-0994C76FFB75}"/>
              </a:ext>
            </a:extLst>
          </p:cNvPr>
          <p:cNvSpPr>
            <a:spLocks noGrp="1"/>
          </p:cNvSpPr>
          <p:nvPr>
            <p:ph type="pic" sz="quarter" idx="11" hasCustomPrompt="1"/>
          </p:nvPr>
        </p:nvSpPr>
        <p:spPr>
          <a:xfrm>
            <a:off x="4572001" y="0"/>
            <a:ext cx="4572001" cy="6858000"/>
          </a:xfrm>
          <a:prstGeom prst="rect">
            <a:avLst/>
          </a:prstGeom>
          <a:solidFill>
            <a:schemeClr val="tx1"/>
          </a:solidFill>
        </p:spPr>
        <p:txBody>
          <a:bodyPr anchor="ctr">
            <a:normAutofit/>
          </a:bodyPr>
          <a:lstStyle>
            <a:lvl1pPr algn="ctr">
              <a:defRPr sz="750">
                <a:solidFill>
                  <a:schemeClr val="bg1">
                    <a:lumMod val="65000"/>
                  </a:schemeClr>
                </a:solidFill>
              </a:defRPr>
            </a:lvl1pPr>
          </a:lstStyle>
          <a:p>
            <a:r>
              <a:rPr lang="en-US" dirty="0"/>
              <a:t>Insert Picture</a:t>
            </a:r>
          </a:p>
        </p:txBody>
      </p:sp>
    </p:spTree>
    <p:extLst>
      <p:ext uri="{BB962C8B-B14F-4D97-AF65-F5344CB8AC3E}">
        <p14:creationId xmlns:p14="http://schemas.microsoft.com/office/powerpoint/2010/main" val="3102785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E0E773E-7F99-7247-9017-CAD4BD2B0985}"/>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12" name="Content Placeholder 4">
            <a:extLst>
              <a:ext uri="{FF2B5EF4-FFF2-40B4-BE49-F238E27FC236}">
                <a16:creationId xmlns:a16="http://schemas.microsoft.com/office/drawing/2014/main" id="{F363EB5E-660A-8542-A343-FAE0CE00BA5A}"/>
              </a:ext>
            </a:extLst>
          </p:cNvPr>
          <p:cNvSpPr>
            <a:spLocks noGrp="1"/>
          </p:cNvSpPr>
          <p:nvPr>
            <p:ph sz="quarter" idx="11" hasCustomPrompt="1"/>
          </p:nvPr>
        </p:nvSpPr>
        <p:spPr>
          <a:xfrm>
            <a:off x="1044576" y="1384300"/>
            <a:ext cx="7054850" cy="4108450"/>
          </a:xfrm>
        </p:spPr>
        <p:txBody>
          <a:bodyPr anchor="ctr">
            <a:normAutofit/>
          </a:bodyPr>
          <a:lstStyle>
            <a:lvl1pPr algn="ctr">
              <a:defRPr sz="750">
                <a:solidFill>
                  <a:schemeClr val="bg1">
                    <a:lumMod val="50000"/>
                  </a:schemeClr>
                </a:solidFill>
              </a:defRPr>
            </a:lvl1pPr>
          </a:lstStyle>
          <a:p>
            <a:pPr lvl="0"/>
            <a:r>
              <a:rPr lang="en-US" dirty="0"/>
              <a:t>Insert Picture</a:t>
            </a:r>
          </a:p>
        </p:txBody>
      </p:sp>
      <p:sp>
        <p:nvSpPr>
          <p:cNvPr id="5" name="Title 1">
            <a:extLst>
              <a:ext uri="{FF2B5EF4-FFF2-40B4-BE49-F238E27FC236}">
                <a16:creationId xmlns:a16="http://schemas.microsoft.com/office/drawing/2014/main" id="{1C5F0C03-BB56-DB42-A397-CC7569205ED7}"/>
              </a:ext>
            </a:extLst>
          </p:cNvPr>
          <p:cNvSpPr>
            <a:spLocks noGrp="1"/>
          </p:cNvSpPr>
          <p:nvPr>
            <p:ph type="title" hasCustomPrompt="1"/>
          </p:nvPr>
        </p:nvSpPr>
        <p:spPr>
          <a:xfrm>
            <a:off x="322925" y="291761"/>
            <a:ext cx="5712315" cy="968660"/>
          </a:xfrm>
          <a:prstGeom prst="rect">
            <a:avLst/>
          </a:prstGeom>
        </p:spPr>
        <p:txBody>
          <a:bodyPr anchor="t">
            <a:noAutofit/>
          </a:bodyPr>
          <a:lstStyle>
            <a:lvl1pPr>
              <a:lnSpc>
                <a:spcPts val="1695"/>
              </a:lnSpc>
              <a:defRPr sz="1500" spc="-30" baseline="0"/>
            </a:lvl1pPr>
          </a:lstStyle>
          <a:p>
            <a:r>
              <a:rPr lang="en-US" dirty="0"/>
              <a:t>Page Header</a:t>
            </a:r>
          </a:p>
        </p:txBody>
      </p:sp>
    </p:spTree>
    <p:extLst>
      <p:ext uri="{BB962C8B-B14F-4D97-AF65-F5344CB8AC3E}">
        <p14:creationId xmlns:p14="http://schemas.microsoft.com/office/powerpoint/2010/main" val="761589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eature Image x 2">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735C232-D205-A440-A65E-3C5A8DC23842}"/>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8" name="Content Placeholder 2">
            <a:extLst>
              <a:ext uri="{FF2B5EF4-FFF2-40B4-BE49-F238E27FC236}">
                <a16:creationId xmlns:a16="http://schemas.microsoft.com/office/drawing/2014/main" id="{E7D57E49-38CC-314B-9351-C80B7212E85F}"/>
              </a:ext>
            </a:extLst>
          </p:cNvPr>
          <p:cNvSpPr>
            <a:spLocks noGrp="1"/>
          </p:cNvSpPr>
          <p:nvPr>
            <p:ph sz="quarter" idx="12" hasCustomPrompt="1"/>
          </p:nvPr>
        </p:nvSpPr>
        <p:spPr>
          <a:xfrm>
            <a:off x="1039814" y="1379540"/>
            <a:ext cx="3490912" cy="4098925"/>
          </a:xfrm>
        </p:spPr>
        <p:txBody>
          <a:bodyPr anchor="ctr">
            <a:normAutofit/>
          </a:bodyPr>
          <a:lstStyle>
            <a:lvl1pPr algn="ctr">
              <a:defRPr sz="750">
                <a:solidFill>
                  <a:schemeClr val="bg1">
                    <a:lumMod val="50000"/>
                  </a:schemeClr>
                </a:solidFill>
              </a:defRPr>
            </a:lvl1pPr>
          </a:lstStyle>
          <a:p>
            <a:pPr lvl="0"/>
            <a:r>
              <a:rPr lang="en-US" dirty="0"/>
              <a:t>Insert Picture</a:t>
            </a:r>
          </a:p>
        </p:txBody>
      </p:sp>
      <p:sp>
        <p:nvSpPr>
          <p:cNvPr id="9" name="Content Placeholder 2">
            <a:extLst>
              <a:ext uri="{FF2B5EF4-FFF2-40B4-BE49-F238E27FC236}">
                <a16:creationId xmlns:a16="http://schemas.microsoft.com/office/drawing/2014/main" id="{F3E1C20E-3CBB-2C42-A5CC-71D20BCE64E0}"/>
              </a:ext>
            </a:extLst>
          </p:cNvPr>
          <p:cNvSpPr>
            <a:spLocks noGrp="1"/>
          </p:cNvSpPr>
          <p:nvPr>
            <p:ph sz="quarter" idx="13" hasCustomPrompt="1"/>
          </p:nvPr>
        </p:nvSpPr>
        <p:spPr>
          <a:xfrm>
            <a:off x="4617095" y="1379540"/>
            <a:ext cx="3490912" cy="4098925"/>
          </a:xfrm>
        </p:spPr>
        <p:txBody>
          <a:bodyPr anchor="ctr">
            <a:normAutofit/>
          </a:bodyPr>
          <a:lstStyle>
            <a:lvl1pPr algn="ctr">
              <a:defRPr sz="750">
                <a:solidFill>
                  <a:schemeClr val="bg1">
                    <a:lumMod val="50000"/>
                  </a:schemeClr>
                </a:solidFill>
              </a:defRPr>
            </a:lvl1pPr>
          </a:lstStyle>
          <a:p>
            <a:pPr lvl="0"/>
            <a:r>
              <a:rPr lang="en-US" dirty="0"/>
              <a:t>Insert Picture</a:t>
            </a:r>
          </a:p>
        </p:txBody>
      </p:sp>
      <p:sp>
        <p:nvSpPr>
          <p:cNvPr id="6" name="Title 1">
            <a:extLst>
              <a:ext uri="{FF2B5EF4-FFF2-40B4-BE49-F238E27FC236}">
                <a16:creationId xmlns:a16="http://schemas.microsoft.com/office/drawing/2014/main" id="{71960975-9168-F04B-A674-CBDD700BA0EC}"/>
              </a:ext>
            </a:extLst>
          </p:cNvPr>
          <p:cNvSpPr>
            <a:spLocks noGrp="1"/>
          </p:cNvSpPr>
          <p:nvPr>
            <p:ph type="title" hasCustomPrompt="1"/>
          </p:nvPr>
        </p:nvSpPr>
        <p:spPr>
          <a:xfrm>
            <a:off x="322925" y="291761"/>
            <a:ext cx="5712315" cy="968660"/>
          </a:xfrm>
          <a:prstGeom prst="rect">
            <a:avLst/>
          </a:prstGeom>
        </p:spPr>
        <p:txBody>
          <a:bodyPr anchor="t">
            <a:noAutofit/>
          </a:bodyPr>
          <a:lstStyle>
            <a:lvl1pPr>
              <a:lnSpc>
                <a:spcPts val="1695"/>
              </a:lnSpc>
              <a:defRPr sz="1500" spc="-30" baseline="0"/>
            </a:lvl1pPr>
          </a:lstStyle>
          <a:p>
            <a:r>
              <a:rPr lang="en-US" dirty="0"/>
              <a:t>Page Header</a:t>
            </a:r>
          </a:p>
        </p:txBody>
      </p:sp>
    </p:spTree>
    <p:extLst>
      <p:ext uri="{BB962C8B-B14F-4D97-AF65-F5344CB8AC3E}">
        <p14:creationId xmlns:p14="http://schemas.microsoft.com/office/powerpoint/2010/main" val="424997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ple Image Slide with Hea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DF9A363-119D-3941-BA80-237455DB62B7}"/>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6" name="Picture Placeholder 5">
            <a:extLst>
              <a:ext uri="{FF2B5EF4-FFF2-40B4-BE49-F238E27FC236}">
                <a16:creationId xmlns:a16="http://schemas.microsoft.com/office/drawing/2014/main" id="{B59AB82B-55EE-E841-92A7-288E8D69F1AD}"/>
              </a:ext>
            </a:extLst>
          </p:cNvPr>
          <p:cNvSpPr>
            <a:spLocks noGrp="1"/>
          </p:cNvSpPr>
          <p:nvPr>
            <p:ph type="pic" sz="quarter" idx="10" hasCustomPrompt="1"/>
          </p:nvPr>
        </p:nvSpPr>
        <p:spPr>
          <a:xfrm>
            <a:off x="333375" y="1909719"/>
            <a:ext cx="2762250" cy="2001838"/>
          </a:xfrm>
        </p:spPr>
        <p:txBody>
          <a:bodyPr anchor="ctr">
            <a:normAutofit/>
          </a:bodyPr>
          <a:lstStyle>
            <a:lvl1pPr algn="ctr">
              <a:defRPr sz="750">
                <a:solidFill>
                  <a:schemeClr val="bg1">
                    <a:lumMod val="50000"/>
                  </a:schemeClr>
                </a:solidFill>
              </a:defRPr>
            </a:lvl1pPr>
          </a:lstStyle>
          <a:p>
            <a:r>
              <a:rPr lang="en-US" sz="750" dirty="0"/>
              <a:t>Insert Picture</a:t>
            </a:r>
            <a:endParaRPr lang="en-US" dirty="0"/>
          </a:p>
        </p:txBody>
      </p:sp>
      <p:sp>
        <p:nvSpPr>
          <p:cNvPr id="7" name="Picture Placeholder 5">
            <a:extLst>
              <a:ext uri="{FF2B5EF4-FFF2-40B4-BE49-F238E27FC236}">
                <a16:creationId xmlns:a16="http://schemas.microsoft.com/office/drawing/2014/main" id="{F58146BA-70F2-8244-8588-9C0F28E5CAA7}"/>
              </a:ext>
            </a:extLst>
          </p:cNvPr>
          <p:cNvSpPr>
            <a:spLocks noGrp="1"/>
          </p:cNvSpPr>
          <p:nvPr>
            <p:ph type="pic" sz="quarter" idx="11" hasCustomPrompt="1"/>
          </p:nvPr>
        </p:nvSpPr>
        <p:spPr>
          <a:xfrm>
            <a:off x="3187786" y="1909719"/>
            <a:ext cx="2762250" cy="2001838"/>
          </a:xfrm>
        </p:spPr>
        <p:txBody>
          <a:bodyPr anchor="ctr">
            <a:normAutofit/>
          </a:bodyPr>
          <a:lstStyle>
            <a:lvl1pPr algn="ctr">
              <a:defRPr sz="750">
                <a:solidFill>
                  <a:schemeClr val="bg1">
                    <a:lumMod val="50000"/>
                  </a:schemeClr>
                </a:solidFill>
              </a:defRPr>
            </a:lvl1pPr>
          </a:lstStyle>
          <a:p>
            <a:r>
              <a:rPr lang="en-US" sz="750" dirty="0"/>
              <a:t>Insert Picture</a:t>
            </a:r>
            <a:endParaRPr lang="en-US" dirty="0"/>
          </a:p>
        </p:txBody>
      </p:sp>
      <p:sp>
        <p:nvSpPr>
          <p:cNvPr id="8" name="Picture Placeholder 5">
            <a:extLst>
              <a:ext uri="{FF2B5EF4-FFF2-40B4-BE49-F238E27FC236}">
                <a16:creationId xmlns:a16="http://schemas.microsoft.com/office/drawing/2014/main" id="{663BC936-5DA8-D24F-9727-FAF6D2028086}"/>
              </a:ext>
            </a:extLst>
          </p:cNvPr>
          <p:cNvSpPr>
            <a:spLocks noGrp="1"/>
          </p:cNvSpPr>
          <p:nvPr>
            <p:ph type="pic" sz="quarter" idx="12" hasCustomPrompt="1"/>
          </p:nvPr>
        </p:nvSpPr>
        <p:spPr>
          <a:xfrm>
            <a:off x="6048375" y="1909719"/>
            <a:ext cx="2762250" cy="2001838"/>
          </a:xfrm>
        </p:spPr>
        <p:txBody>
          <a:bodyPr anchor="ctr">
            <a:normAutofit/>
          </a:bodyPr>
          <a:lstStyle>
            <a:lvl1pPr algn="ctr">
              <a:defRPr sz="750">
                <a:solidFill>
                  <a:schemeClr val="bg1">
                    <a:lumMod val="50000"/>
                  </a:schemeClr>
                </a:solidFill>
              </a:defRPr>
            </a:lvl1pPr>
          </a:lstStyle>
          <a:p>
            <a:r>
              <a:rPr lang="en-US" sz="750" dirty="0"/>
              <a:t>Insert Picture</a:t>
            </a:r>
            <a:endParaRPr lang="en-US" dirty="0"/>
          </a:p>
        </p:txBody>
      </p:sp>
      <p:sp>
        <p:nvSpPr>
          <p:cNvPr id="9" name="Picture Placeholder 5">
            <a:extLst>
              <a:ext uri="{FF2B5EF4-FFF2-40B4-BE49-F238E27FC236}">
                <a16:creationId xmlns:a16="http://schemas.microsoft.com/office/drawing/2014/main" id="{539540B6-A2D2-D548-BAC3-E4A5A8B38390}"/>
              </a:ext>
            </a:extLst>
          </p:cNvPr>
          <p:cNvSpPr>
            <a:spLocks noGrp="1"/>
          </p:cNvSpPr>
          <p:nvPr>
            <p:ph type="pic" sz="quarter" idx="13" hasCustomPrompt="1"/>
          </p:nvPr>
        </p:nvSpPr>
        <p:spPr>
          <a:xfrm>
            <a:off x="333375" y="3998010"/>
            <a:ext cx="2762250" cy="2001838"/>
          </a:xfrm>
        </p:spPr>
        <p:txBody>
          <a:bodyPr anchor="ctr">
            <a:normAutofit/>
          </a:bodyPr>
          <a:lstStyle>
            <a:lvl1pPr algn="ctr">
              <a:defRPr sz="750">
                <a:solidFill>
                  <a:schemeClr val="bg1">
                    <a:lumMod val="50000"/>
                  </a:schemeClr>
                </a:solidFill>
              </a:defRPr>
            </a:lvl1pPr>
          </a:lstStyle>
          <a:p>
            <a:r>
              <a:rPr lang="en-US" sz="750" dirty="0"/>
              <a:t>Insert Picture</a:t>
            </a:r>
            <a:endParaRPr lang="en-US" dirty="0"/>
          </a:p>
        </p:txBody>
      </p:sp>
      <p:sp>
        <p:nvSpPr>
          <p:cNvPr id="10" name="Picture Placeholder 5">
            <a:extLst>
              <a:ext uri="{FF2B5EF4-FFF2-40B4-BE49-F238E27FC236}">
                <a16:creationId xmlns:a16="http://schemas.microsoft.com/office/drawing/2014/main" id="{114C9859-A412-614E-8428-7B16CB49993F}"/>
              </a:ext>
            </a:extLst>
          </p:cNvPr>
          <p:cNvSpPr>
            <a:spLocks noGrp="1"/>
          </p:cNvSpPr>
          <p:nvPr>
            <p:ph type="pic" sz="quarter" idx="14" hasCustomPrompt="1"/>
          </p:nvPr>
        </p:nvSpPr>
        <p:spPr>
          <a:xfrm>
            <a:off x="3187786" y="3998010"/>
            <a:ext cx="2762250" cy="2001838"/>
          </a:xfrm>
        </p:spPr>
        <p:txBody>
          <a:bodyPr anchor="ctr">
            <a:normAutofit/>
          </a:bodyPr>
          <a:lstStyle>
            <a:lvl1pPr algn="ctr">
              <a:defRPr sz="750">
                <a:solidFill>
                  <a:schemeClr val="bg1">
                    <a:lumMod val="50000"/>
                  </a:schemeClr>
                </a:solidFill>
              </a:defRPr>
            </a:lvl1pPr>
          </a:lstStyle>
          <a:p>
            <a:r>
              <a:rPr lang="en-US" sz="750" dirty="0"/>
              <a:t>Insert Picture</a:t>
            </a:r>
            <a:endParaRPr lang="en-US" dirty="0"/>
          </a:p>
        </p:txBody>
      </p:sp>
      <p:sp>
        <p:nvSpPr>
          <p:cNvPr id="11" name="Picture Placeholder 5">
            <a:extLst>
              <a:ext uri="{FF2B5EF4-FFF2-40B4-BE49-F238E27FC236}">
                <a16:creationId xmlns:a16="http://schemas.microsoft.com/office/drawing/2014/main" id="{A25BCA76-2B53-9843-AD1D-37D567F7E4AC}"/>
              </a:ext>
            </a:extLst>
          </p:cNvPr>
          <p:cNvSpPr>
            <a:spLocks noGrp="1"/>
          </p:cNvSpPr>
          <p:nvPr>
            <p:ph type="pic" sz="quarter" idx="15" hasCustomPrompt="1"/>
          </p:nvPr>
        </p:nvSpPr>
        <p:spPr>
          <a:xfrm>
            <a:off x="6048375" y="3998010"/>
            <a:ext cx="2762250" cy="2001838"/>
          </a:xfrm>
        </p:spPr>
        <p:txBody>
          <a:bodyPr anchor="ctr">
            <a:normAutofit/>
          </a:bodyPr>
          <a:lstStyle>
            <a:lvl1pPr algn="ctr">
              <a:defRPr sz="750">
                <a:solidFill>
                  <a:schemeClr val="bg1">
                    <a:lumMod val="50000"/>
                  </a:schemeClr>
                </a:solidFill>
              </a:defRPr>
            </a:lvl1pPr>
          </a:lstStyle>
          <a:p>
            <a:r>
              <a:rPr lang="en-US" sz="750" dirty="0"/>
              <a:t>Insert Picture</a:t>
            </a:r>
            <a:endParaRPr lang="en-US" dirty="0"/>
          </a:p>
        </p:txBody>
      </p:sp>
      <p:sp>
        <p:nvSpPr>
          <p:cNvPr id="12" name="Title 1">
            <a:extLst>
              <a:ext uri="{FF2B5EF4-FFF2-40B4-BE49-F238E27FC236}">
                <a16:creationId xmlns:a16="http://schemas.microsoft.com/office/drawing/2014/main" id="{016B38A0-AE36-6042-8D99-4F0C80064ECB}"/>
              </a:ext>
            </a:extLst>
          </p:cNvPr>
          <p:cNvSpPr>
            <a:spLocks noGrp="1"/>
          </p:cNvSpPr>
          <p:nvPr>
            <p:ph type="title" hasCustomPrompt="1"/>
          </p:nvPr>
        </p:nvSpPr>
        <p:spPr>
          <a:xfrm>
            <a:off x="322925" y="291761"/>
            <a:ext cx="5712315" cy="968660"/>
          </a:xfrm>
          <a:prstGeom prst="rect">
            <a:avLst/>
          </a:prstGeom>
        </p:spPr>
        <p:txBody>
          <a:bodyPr anchor="t">
            <a:noAutofit/>
          </a:bodyPr>
          <a:lstStyle>
            <a:lvl1pPr>
              <a:lnSpc>
                <a:spcPts val="1695"/>
              </a:lnSpc>
              <a:defRPr sz="1500" spc="-30" baseline="0"/>
            </a:lvl1pPr>
          </a:lstStyle>
          <a:p>
            <a:r>
              <a:rPr lang="en-US" dirty="0"/>
              <a:t>Page Header</a:t>
            </a:r>
          </a:p>
        </p:txBody>
      </p:sp>
    </p:spTree>
    <p:extLst>
      <p:ext uri="{BB962C8B-B14F-4D97-AF65-F5344CB8AC3E}">
        <p14:creationId xmlns:p14="http://schemas.microsoft.com/office/powerpoint/2010/main" val="18155601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ple Imag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DF9A363-119D-3941-BA80-237455DB62B7}"/>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3" name="Title 1">
            <a:extLst>
              <a:ext uri="{FF2B5EF4-FFF2-40B4-BE49-F238E27FC236}">
                <a16:creationId xmlns:a16="http://schemas.microsoft.com/office/drawing/2014/main" id="{4751476F-FEEE-EA4F-A29C-44B768A2F12E}"/>
              </a:ext>
            </a:extLst>
          </p:cNvPr>
          <p:cNvSpPr>
            <a:spLocks noGrp="1"/>
          </p:cNvSpPr>
          <p:nvPr>
            <p:ph type="title" hasCustomPrompt="1"/>
          </p:nvPr>
        </p:nvSpPr>
        <p:spPr>
          <a:xfrm>
            <a:off x="235839" y="258023"/>
            <a:ext cx="8574786" cy="1651696"/>
          </a:xfrm>
          <a:prstGeom prst="rect">
            <a:avLst/>
          </a:prstGeom>
        </p:spPr>
        <p:txBody>
          <a:bodyPr numCol="3" anchor="t">
            <a:normAutofit/>
          </a:bodyPr>
          <a:lstStyle>
            <a:lvl1pPr marL="63450" indent="-63450">
              <a:lnSpc>
                <a:spcPct val="100000"/>
              </a:lnSpc>
              <a:buFont typeface="+mj-lt"/>
              <a:buAutoNum type="arabicPeriod"/>
              <a:defRPr sz="600" b="0" i="0" spc="-45" baseline="0">
                <a:latin typeface="Neutral BP" panose="02000000000000000000" pitchFamily="2" charset="0"/>
              </a:defRPr>
            </a:lvl1pPr>
          </a:lstStyle>
          <a:p>
            <a:r>
              <a:rPr lang="en-US" dirty="0"/>
              <a:t>Insert Copy here</a:t>
            </a:r>
            <a:br>
              <a:rPr lang="en-US" dirty="0"/>
            </a:br>
            <a:endParaRPr lang="en-US" dirty="0"/>
          </a:p>
        </p:txBody>
      </p:sp>
      <p:sp>
        <p:nvSpPr>
          <p:cNvPr id="6" name="Picture Placeholder 5">
            <a:extLst>
              <a:ext uri="{FF2B5EF4-FFF2-40B4-BE49-F238E27FC236}">
                <a16:creationId xmlns:a16="http://schemas.microsoft.com/office/drawing/2014/main" id="{B59AB82B-55EE-E841-92A7-288E8D69F1AD}"/>
              </a:ext>
            </a:extLst>
          </p:cNvPr>
          <p:cNvSpPr>
            <a:spLocks noGrp="1"/>
          </p:cNvSpPr>
          <p:nvPr>
            <p:ph type="pic" sz="quarter" idx="10" hasCustomPrompt="1"/>
          </p:nvPr>
        </p:nvSpPr>
        <p:spPr>
          <a:xfrm>
            <a:off x="333375" y="1909719"/>
            <a:ext cx="2762250" cy="2001838"/>
          </a:xfrm>
        </p:spPr>
        <p:txBody>
          <a:bodyPr anchor="ctr">
            <a:normAutofit/>
          </a:bodyPr>
          <a:lstStyle>
            <a:lvl1pPr algn="ctr">
              <a:defRPr sz="750">
                <a:solidFill>
                  <a:schemeClr val="bg1">
                    <a:lumMod val="50000"/>
                  </a:schemeClr>
                </a:solidFill>
              </a:defRPr>
            </a:lvl1pPr>
          </a:lstStyle>
          <a:p>
            <a:r>
              <a:rPr lang="en-US" sz="750" dirty="0"/>
              <a:t>Insert Picture</a:t>
            </a:r>
            <a:endParaRPr lang="en-US" dirty="0"/>
          </a:p>
        </p:txBody>
      </p:sp>
      <p:sp>
        <p:nvSpPr>
          <p:cNvPr id="7" name="Picture Placeholder 5">
            <a:extLst>
              <a:ext uri="{FF2B5EF4-FFF2-40B4-BE49-F238E27FC236}">
                <a16:creationId xmlns:a16="http://schemas.microsoft.com/office/drawing/2014/main" id="{F58146BA-70F2-8244-8588-9C0F28E5CAA7}"/>
              </a:ext>
            </a:extLst>
          </p:cNvPr>
          <p:cNvSpPr>
            <a:spLocks noGrp="1"/>
          </p:cNvSpPr>
          <p:nvPr>
            <p:ph type="pic" sz="quarter" idx="11" hasCustomPrompt="1"/>
          </p:nvPr>
        </p:nvSpPr>
        <p:spPr>
          <a:xfrm>
            <a:off x="3187786" y="1909719"/>
            <a:ext cx="2762250" cy="2001838"/>
          </a:xfrm>
        </p:spPr>
        <p:txBody>
          <a:bodyPr anchor="ctr">
            <a:normAutofit/>
          </a:bodyPr>
          <a:lstStyle>
            <a:lvl1pPr algn="ctr">
              <a:defRPr sz="750">
                <a:solidFill>
                  <a:schemeClr val="bg1">
                    <a:lumMod val="50000"/>
                  </a:schemeClr>
                </a:solidFill>
              </a:defRPr>
            </a:lvl1pPr>
          </a:lstStyle>
          <a:p>
            <a:r>
              <a:rPr lang="en-US" sz="750" dirty="0"/>
              <a:t>Insert Picture</a:t>
            </a:r>
            <a:endParaRPr lang="en-US" dirty="0"/>
          </a:p>
        </p:txBody>
      </p:sp>
      <p:sp>
        <p:nvSpPr>
          <p:cNvPr id="8" name="Picture Placeholder 5">
            <a:extLst>
              <a:ext uri="{FF2B5EF4-FFF2-40B4-BE49-F238E27FC236}">
                <a16:creationId xmlns:a16="http://schemas.microsoft.com/office/drawing/2014/main" id="{663BC936-5DA8-D24F-9727-FAF6D2028086}"/>
              </a:ext>
            </a:extLst>
          </p:cNvPr>
          <p:cNvSpPr>
            <a:spLocks noGrp="1"/>
          </p:cNvSpPr>
          <p:nvPr>
            <p:ph type="pic" sz="quarter" idx="12" hasCustomPrompt="1"/>
          </p:nvPr>
        </p:nvSpPr>
        <p:spPr>
          <a:xfrm>
            <a:off x="6048375" y="1909719"/>
            <a:ext cx="2762250" cy="2001838"/>
          </a:xfrm>
        </p:spPr>
        <p:txBody>
          <a:bodyPr anchor="ctr">
            <a:normAutofit/>
          </a:bodyPr>
          <a:lstStyle>
            <a:lvl1pPr algn="ctr">
              <a:defRPr sz="750">
                <a:solidFill>
                  <a:schemeClr val="bg1">
                    <a:lumMod val="50000"/>
                  </a:schemeClr>
                </a:solidFill>
              </a:defRPr>
            </a:lvl1pPr>
          </a:lstStyle>
          <a:p>
            <a:r>
              <a:rPr lang="en-US" sz="750" dirty="0"/>
              <a:t>Insert Picture</a:t>
            </a:r>
            <a:endParaRPr lang="en-US" dirty="0"/>
          </a:p>
        </p:txBody>
      </p:sp>
      <p:sp>
        <p:nvSpPr>
          <p:cNvPr id="9" name="Picture Placeholder 5">
            <a:extLst>
              <a:ext uri="{FF2B5EF4-FFF2-40B4-BE49-F238E27FC236}">
                <a16:creationId xmlns:a16="http://schemas.microsoft.com/office/drawing/2014/main" id="{539540B6-A2D2-D548-BAC3-E4A5A8B38390}"/>
              </a:ext>
            </a:extLst>
          </p:cNvPr>
          <p:cNvSpPr>
            <a:spLocks noGrp="1"/>
          </p:cNvSpPr>
          <p:nvPr>
            <p:ph type="pic" sz="quarter" idx="13" hasCustomPrompt="1"/>
          </p:nvPr>
        </p:nvSpPr>
        <p:spPr>
          <a:xfrm>
            <a:off x="333375" y="3998010"/>
            <a:ext cx="2762250" cy="2001838"/>
          </a:xfrm>
        </p:spPr>
        <p:txBody>
          <a:bodyPr anchor="ctr">
            <a:normAutofit/>
          </a:bodyPr>
          <a:lstStyle>
            <a:lvl1pPr algn="ctr">
              <a:defRPr sz="750">
                <a:solidFill>
                  <a:schemeClr val="bg1">
                    <a:lumMod val="50000"/>
                  </a:schemeClr>
                </a:solidFill>
              </a:defRPr>
            </a:lvl1pPr>
          </a:lstStyle>
          <a:p>
            <a:r>
              <a:rPr lang="en-US" sz="750" dirty="0"/>
              <a:t>Insert Picture</a:t>
            </a:r>
            <a:endParaRPr lang="en-US" dirty="0"/>
          </a:p>
        </p:txBody>
      </p:sp>
      <p:sp>
        <p:nvSpPr>
          <p:cNvPr id="10" name="Picture Placeholder 5">
            <a:extLst>
              <a:ext uri="{FF2B5EF4-FFF2-40B4-BE49-F238E27FC236}">
                <a16:creationId xmlns:a16="http://schemas.microsoft.com/office/drawing/2014/main" id="{114C9859-A412-614E-8428-7B16CB49993F}"/>
              </a:ext>
            </a:extLst>
          </p:cNvPr>
          <p:cNvSpPr>
            <a:spLocks noGrp="1"/>
          </p:cNvSpPr>
          <p:nvPr>
            <p:ph type="pic" sz="quarter" idx="14" hasCustomPrompt="1"/>
          </p:nvPr>
        </p:nvSpPr>
        <p:spPr>
          <a:xfrm>
            <a:off x="3187786" y="3998010"/>
            <a:ext cx="2762250" cy="2001838"/>
          </a:xfrm>
        </p:spPr>
        <p:txBody>
          <a:bodyPr anchor="ctr">
            <a:normAutofit/>
          </a:bodyPr>
          <a:lstStyle>
            <a:lvl1pPr algn="ctr">
              <a:defRPr sz="750">
                <a:solidFill>
                  <a:schemeClr val="bg1">
                    <a:lumMod val="50000"/>
                  </a:schemeClr>
                </a:solidFill>
              </a:defRPr>
            </a:lvl1pPr>
          </a:lstStyle>
          <a:p>
            <a:r>
              <a:rPr lang="en-US" sz="750" dirty="0"/>
              <a:t>Insert Picture</a:t>
            </a:r>
            <a:endParaRPr lang="en-US" dirty="0"/>
          </a:p>
        </p:txBody>
      </p:sp>
      <p:sp>
        <p:nvSpPr>
          <p:cNvPr id="11" name="Picture Placeholder 5">
            <a:extLst>
              <a:ext uri="{FF2B5EF4-FFF2-40B4-BE49-F238E27FC236}">
                <a16:creationId xmlns:a16="http://schemas.microsoft.com/office/drawing/2014/main" id="{A25BCA76-2B53-9843-AD1D-37D567F7E4AC}"/>
              </a:ext>
            </a:extLst>
          </p:cNvPr>
          <p:cNvSpPr>
            <a:spLocks noGrp="1"/>
          </p:cNvSpPr>
          <p:nvPr>
            <p:ph type="pic" sz="quarter" idx="15" hasCustomPrompt="1"/>
          </p:nvPr>
        </p:nvSpPr>
        <p:spPr>
          <a:xfrm>
            <a:off x="6048375" y="3998010"/>
            <a:ext cx="2762250" cy="2001838"/>
          </a:xfrm>
        </p:spPr>
        <p:txBody>
          <a:bodyPr anchor="ctr">
            <a:normAutofit/>
          </a:bodyPr>
          <a:lstStyle>
            <a:lvl1pPr algn="ctr">
              <a:defRPr sz="750">
                <a:solidFill>
                  <a:schemeClr val="bg1">
                    <a:lumMod val="50000"/>
                  </a:schemeClr>
                </a:solidFill>
              </a:defRPr>
            </a:lvl1pPr>
          </a:lstStyle>
          <a:p>
            <a:r>
              <a:rPr lang="en-US" sz="750" dirty="0"/>
              <a:t>Insert Picture</a:t>
            </a:r>
            <a:endParaRPr lang="en-US" dirty="0"/>
          </a:p>
        </p:txBody>
      </p:sp>
    </p:spTree>
    <p:extLst>
      <p:ext uri="{BB962C8B-B14F-4D97-AF65-F5344CB8AC3E}">
        <p14:creationId xmlns:p14="http://schemas.microsoft.com/office/powerpoint/2010/main" val="20975734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47FB7A0-6F84-9842-A006-DC908ACFF816}"/>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4" name="Title 1">
            <a:extLst>
              <a:ext uri="{FF2B5EF4-FFF2-40B4-BE49-F238E27FC236}">
                <a16:creationId xmlns:a16="http://schemas.microsoft.com/office/drawing/2014/main" id="{18C9F31D-10DD-6442-AEC6-4BCAE918C5F1}"/>
              </a:ext>
            </a:extLst>
          </p:cNvPr>
          <p:cNvSpPr>
            <a:spLocks noGrp="1"/>
          </p:cNvSpPr>
          <p:nvPr>
            <p:ph type="title" hasCustomPrompt="1"/>
          </p:nvPr>
        </p:nvSpPr>
        <p:spPr>
          <a:xfrm>
            <a:off x="195513" y="447630"/>
            <a:ext cx="5765276" cy="1367420"/>
          </a:xfrm>
          <a:prstGeom prst="rect">
            <a:avLst/>
          </a:prstGeom>
        </p:spPr>
        <p:txBody>
          <a:bodyPr>
            <a:noAutofit/>
          </a:bodyPr>
          <a:lstStyle>
            <a:lvl1pPr>
              <a:defRPr sz="3750" spc="-30" baseline="0">
                <a:solidFill>
                  <a:schemeClr val="bg1"/>
                </a:solidFill>
              </a:defRPr>
            </a:lvl1pPr>
          </a:lstStyle>
          <a:p>
            <a:r>
              <a:rPr lang="en-US" dirty="0"/>
              <a:t>Thank you</a:t>
            </a:r>
          </a:p>
        </p:txBody>
      </p:sp>
      <p:sp>
        <p:nvSpPr>
          <p:cNvPr id="5" name="Text Placeholder 8">
            <a:extLst>
              <a:ext uri="{FF2B5EF4-FFF2-40B4-BE49-F238E27FC236}">
                <a16:creationId xmlns:a16="http://schemas.microsoft.com/office/drawing/2014/main" id="{34D66A10-4E5B-BF4E-A7C6-7E0FC7059DE8}"/>
              </a:ext>
            </a:extLst>
          </p:cNvPr>
          <p:cNvSpPr>
            <a:spLocks noGrp="1"/>
          </p:cNvSpPr>
          <p:nvPr>
            <p:ph idx="1" hasCustomPrompt="1"/>
          </p:nvPr>
        </p:nvSpPr>
        <p:spPr>
          <a:xfrm>
            <a:off x="237761" y="1917444"/>
            <a:ext cx="2275285" cy="1130556"/>
          </a:xfrm>
          <a:prstGeom prst="rect">
            <a:avLst/>
          </a:prstGeom>
          <a:noFill/>
        </p:spPr>
        <p:txBody>
          <a:bodyPr vert="horz" lIns="0" tIns="45720" rIns="0" bIns="46800" rtlCol="0">
            <a:noAutofit/>
          </a:bodyPr>
          <a:lstStyle>
            <a:lvl1pPr>
              <a:lnSpc>
                <a:spcPts val="480"/>
              </a:lnSpc>
              <a:defRPr sz="900" i="0">
                <a:solidFill>
                  <a:schemeClr val="bg1"/>
                </a:solidFill>
              </a:defRPr>
            </a:lvl1pPr>
            <a:lvl2pPr>
              <a:defRPr>
                <a:solidFill>
                  <a:schemeClr val="bg1"/>
                </a:solidFill>
              </a:defRPr>
            </a:lvl2pPr>
            <a:lvl3pPr>
              <a:defRPr>
                <a:solidFill>
                  <a:schemeClr val="bg1"/>
                </a:solidFill>
              </a:defRPr>
            </a:lvl3pPr>
          </a:lstStyle>
          <a:p>
            <a:pPr lvl="0"/>
            <a:r>
              <a:rPr lang="en-US" dirty="0"/>
              <a:t>John Smith</a:t>
            </a:r>
          </a:p>
          <a:p>
            <a:pPr lvl="0"/>
            <a:r>
              <a:rPr lang="en-US" dirty="0"/>
              <a:t>Curator of Asian Art</a:t>
            </a:r>
          </a:p>
          <a:p>
            <a:pPr lvl="0"/>
            <a:endParaRPr lang="en-US" dirty="0"/>
          </a:p>
          <a:p>
            <a:pPr lvl="0"/>
            <a:r>
              <a:rPr lang="en-US" dirty="0" err="1"/>
              <a:t>j.smith@agsa.sa.gov.au</a:t>
            </a:r>
            <a:endParaRPr lang="en-US" dirty="0"/>
          </a:p>
          <a:p>
            <a:pPr lvl="0"/>
            <a:r>
              <a:rPr lang="en-US" dirty="0"/>
              <a:t>(+61)401 945 388</a:t>
            </a:r>
          </a:p>
          <a:p>
            <a:pPr lvl="0"/>
            <a:r>
              <a:rPr lang="en-US" dirty="0" err="1"/>
              <a:t>Instagram.com</a:t>
            </a:r>
            <a:r>
              <a:rPr lang="en-US" dirty="0"/>
              <a:t>/</a:t>
            </a:r>
            <a:r>
              <a:rPr lang="en-US" dirty="0" err="1"/>
              <a:t>johnsmith</a:t>
            </a:r>
            <a:endParaRPr lang="en-US" dirty="0"/>
          </a:p>
        </p:txBody>
      </p:sp>
      <p:sp>
        <p:nvSpPr>
          <p:cNvPr id="6" name="Text Placeholder 8">
            <a:extLst>
              <a:ext uri="{FF2B5EF4-FFF2-40B4-BE49-F238E27FC236}">
                <a16:creationId xmlns:a16="http://schemas.microsoft.com/office/drawing/2014/main" id="{4F2C3694-1397-A34C-81BF-D30EDDA9ED8C}"/>
              </a:ext>
            </a:extLst>
          </p:cNvPr>
          <p:cNvSpPr>
            <a:spLocks noGrp="1"/>
          </p:cNvSpPr>
          <p:nvPr>
            <p:ph idx="10" hasCustomPrompt="1"/>
          </p:nvPr>
        </p:nvSpPr>
        <p:spPr>
          <a:xfrm>
            <a:off x="3092928" y="1917444"/>
            <a:ext cx="2275285" cy="1130556"/>
          </a:xfrm>
          <a:prstGeom prst="rect">
            <a:avLst/>
          </a:prstGeom>
          <a:noFill/>
        </p:spPr>
        <p:txBody>
          <a:bodyPr vert="horz" lIns="0" tIns="45720" rIns="0" bIns="46800" rtlCol="0">
            <a:noAutofit/>
          </a:bodyPr>
          <a:lstStyle>
            <a:lvl1pPr>
              <a:lnSpc>
                <a:spcPts val="480"/>
              </a:lnSpc>
              <a:defRPr sz="900" i="0">
                <a:solidFill>
                  <a:schemeClr val="bg1"/>
                </a:solidFill>
              </a:defRPr>
            </a:lvl1pPr>
            <a:lvl2pPr>
              <a:defRPr>
                <a:solidFill>
                  <a:schemeClr val="bg1"/>
                </a:solidFill>
              </a:defRPr>
            </a:lvl2pPr>
            <a:lvl3pPr>
              <a:defRPr>
                <a:solidFill>
                  <a:schemeClr val="bg1"/>
                </a:solidFill>
              </a:defRPr>
            </a:lvl3pPr>
          </a:lstStyle>
          <a:p>
            <a:pPr lvl="0"/>
            <a:r>
              <a:rPr lang="en-US" dirty="0"/>
              <a:t>Jane Citizen</a:t>
            </a:r>
          </a:p>
          <a:p>
            <a:pPr lvl="0"/>
            <a:r>
              <a:rPr lang="en-US" dirty="0"/>
              <a:t>Artist</a:t>
            </a:r>
          </a:p>
          <a:p>
            <a:pPr lvl="0"/>
            <a:endParaRPr lang="en-US" dirty="0"/>
          </a:p>
          <a:p>
            <a:pPr lvl="0"/>
            <a:r>
              <a:rPr lang="en-US" dirty="0" err="1"/>
              <a:t>office@jand-citizen.com.au</a:t>
            </a:r>
            <a:endParaRPr lang="en-US" dirty="0"/>
          </a:p>
          <a:p>
            <a:pPr lvl="0"/>
            <a:r>
              <a:rPr lang="en-US" dirty="0"/>
              <a:t>(+61)409 294 820</a:t>
            </a:r>
          </a:p>
          <a:p>
            <a:pPr lvl="0"/>
            <a:r>
              <a:rPr lang="en-US" dirty="0" err="1"/>
              <a:t>Instagram.com</a:t>
            </a:r>
            <a:r>
              <a:rPr lang="en-US" dirty="0"/>
              <a:t>/</a:t>
            </a:r>
            <a:r>
              <a:rPr lang="en-US" dirty="0" err="1"/>
              <a:t>janecitizen</a:t>
            </a:r>
            <a:endParaRPr lang="en-US" dirty="0"/>
          </a:p>
        </p:txBody>
      </p:sp>
    </p:spTree>
    <p:extLst>
      <p:ext uri="{BB962C8B-B14F-4D97-AF65-F5344CB8AC3E}">
        <p14:creationId xmlns:p14="http://schemas.microsoft.com/office/powerpoint/2010/main" val="641393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body of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A479525-D7C1-DD40-8227-4DF8AC93B129}"/>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13" name="Text Placeholder 2">
            <a:extLst>
              <a:ext uri="{FF2B5EF4-FFF2-40B4-BE49-F238E27FC236}">
                <a16:creationId xmlns:a16="http://schemas.microsoft.com/office/drawing/2014/main" id="{9DBBBDD4-7EC1-C54B-9DF1-586D269BE968}"/>
              </a:ext>
            </a:extLst>
          </p:cNvPr>
          <p:cNvSpPr>
            <a:spLocks noGrp="1"/>
          </p:cNvSpPr>
          <p:nvPr>
            <p:ph idx="1" hasCustomPrompt="1"/>
          </p:nvPr>
        </p:nvSpPr>
        <p:spPr>
          <a:xfrm>
            <a:off x="194217" y="1800892"/>
            <a:ext cx="5761740" cy="3674644"/>
          </a:xfrm>
          <a:prstGeom prst="rect">
            <a:avLst/>
          </a:prstGeom>
        </p:spPr>
        <p:txBody>
          <a:bodyPr vert="horz" lIns="91440" tIns="45720" rIns="91440" bIns="45720" rtlCol="0">
            <a:noAutofit/>
          </a:bodyPr>
          <a:lstStyle>
            <a:lvl1pPr>
              <a:lnSpc>
                <a:spcPts val="1695"/>
              </a:lnSpc>
              <a:defRPr sz="1350"/>
            </a:lvl1pPr>
          </a:lstStyle>
          <a:p>
            <a:pPr lvl="0"/>
            <a:r>
              <a:rPr lang="en-US" dirty="0"/>
              <a:t>This is a text page.</a:t>
            </a:r>
          </a:p>
          <a:p>
            <a:pPr lvl="1"/>
            <a:r>
              <a:rPr lang="en-US" dirty="0"/>
              <a:t>Second level</a:t>
            </a:r>
          </a:p>
          <a:p>
            <a:pPr lvl="2"/>
            <a:r>
              <a:rPr lang="en-US" dirty="0"/>
              <a:t>Third level</a:t>
            </a:r>
          </a:p>
        </p:txBody>
      </p:sp>
      <p:sp>
        <p:nvSpPr>
          <p:cNvPr id="16" name="Title 1">
            <a:extLst>
              <a:ext uri="{FF2B5EF4-FFF2-40B4-BE49-F238E27FC236}">
                <a16:creationId xmlns:a16="http://schemas.microsoft.com/office/drawing/2014/main" id="{B853E8A8-E9F3-7645-B872-22ADA5FB5AFA}"/>
              </a:ext>
            </a:extLst>
          </p:cNvPr>
          <p:cNvSpPr>
            <a:spLocks noGrp="1"/>
          </p:cNvSpPr>
          <p:nvPr>
            <p:ph type="title" hasCustomPrompt="1"/>
          </p:nvPr>
        </p:nvSpPr>
        <p:spPr>
          <a:xfrm>
            <a:off x="322925" y="291761"/>
            <a:ext cx="5712315" cy="968660"/>
          </a:xfrm>
          <a:prstGeom prst="rect">
            <a:avLst/>
          </a:prstGeom>
        </p:spPr>
        <p:txBody>
          <a:bodyPr anchor="t">
            <a:noAutofit/>
          </a:bodyPr>
          <a:lstStyle>
            <a:lvl1pPr>
              <a:lnSpc>
                <a:spcPts val="1695"/>
              </a:lnSpc>
              <a:defRPr sz="1500" spc="-30" baseline="0"/>
            </a:lvl1pPr>
          </a:lstStyle>
          <a:p>
            <a:r>
              <a:rPr lang="en-US" dirty="0"/>
              <a:t>Page Header</a:t>
            </a:r>
          </a:p>
        </p:txBody>
      </p:sp>
    </p:spTree>
    <p:extLst>
      <p:ext uri="{BB962C8B-B14F-4D97-AF65-F5344CB8AC3E}">
        <p14:creationId xmlns:p14="http://schemas.microsoft.com/office/powerpoint/2010/main" val="3287922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ullet Points">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735C232-D205-A440-A65E-3C5A8DC23842}"/>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13" name="Text Placeholder 2">
            <a:extLst>
              <a:ext uri="{FF2B5EF4-FFF2-40B4-BE49-F238E27FC236}">
                <a16:creationId xmlns:a16="http://schemas.microsoft.com/office/drawing/2014/main" id="{9DBBBDD4-7EC1-C54B-9DF1-586D269BE968}"/>
              </a:ext>
            </a:extLst>
          </p:cNvPr>
          <p:cNvSpPr>
            <a:spLocks noGrp="1"/>
          </p:cNvSpPr>
          <p:nvPr>
            <p:ph idx="1" hasCustomPrompt="1"/>
          </p:nvPr>
        </p:nvSpPr>
        <p:spPr>
          <a:xfrm>
            <a:off x="194217" y="1800892"/>
            <a:ext cx="5761740" cy="3674644"/>
          </a:xfrm>
          <a:prstGeom prst="rect">
            <a:avLst/>
          </a:prstGeom>
        </p:spPr>
        <p:txBody>
          <a:bodyPr vert="horz" lIns="91440" tIns="45720" rIns="91440" bIns="45720" rtlCol="0">
            <a:normAutofit/>
          </a:bodyPr>
          <a:lstStyle>
            <a:lvl1pPr marL="214313" indent="-214313">
              <a:lnSpc>
                <a:spcPts val="1695"/>
              </a:lnSpc>
              <a:buFont typeface="Arial" panose="020B0604020202020204" pitchFamily="34" charset="0"/>
              <a:buChar char="•"/>
              <a:defRPr sz="1350"/>
            </a:lvl1pPr>
            <a:lvl2pPr marL="471488" indent="-128588">
              <a:buFont typeface="Arial" panose="020B0604020202020204" pitchFamily="34" charset="0"/>
              <a:buChar char="•"/>
              <a:defRPr/>
            </a:lvl2pPr>
            <a:lvl3pPr marL="814388" indent="-128588">
              <a:buFont typeface="Arial" panose="020B0604020202020204" pitchFamily="34" charset="0"/>
              <a:buChar char="•"/>
              <a:defRPr/>
            </a:lvl3pPr>
          </a:lstStyle>
          <a:p>
            <a:pPr lvl="0"/>
            <a:r>
              <a:rPr lang="en-US" dirty="0"/>
              <a:t>This is a text page.</a:t>
            </a:r>
          </a:p>
          <a:p>
            <a:pPr lvl="1"/>
            <a:r>
              <a:rPr lang="en-US" dirty="0"/>
              <a:t>Second level</a:t>
            </a:r>
          </a:p>
          <a:p>
            <a:pPr lvl="2"/>
            <a:r>
              <a:rPr lang="en-US" dirty="0"/>
              <a:t>Third level</a:t>
            </a:r>
          </a:p>
        </p:txBody>
      </p:sp>
      <p:sp>
        <p:nvSpPr>
          <p:cNvPr id="6" name="Title 1">
            <a:extLst>
              <a:ext uri="{FF2B5EF4-FFF2-40B4-BE49-F238E27FC236}">
                <a16:creationId xmlns:a16="http://schemas.microsoft.com/office/drawing/2014/main" id="{81D8B70D-7871-A34A-859D-481C39EF7B13}"/>
              </a:ext>
            </a:extLst>
          </p:cNvPr>
          <p:cNvSpPr>
            <a:spLocks noGrp="1"/>
          </p:cNvSpPr>
          <p:nvPr>
            <p:ph type="title" hasCustomPrompt="1"/>
          </p:nvPr>
        </p:nvSpPr>
        <p:spPr>
          <a:xfrm>
            <a:off x="322925" y="291761"/>
            <a:ext cx="5712315" cy="968660"/>
          </a:xfrm>
          <a:prstGeom prst="rect">
            <a:avLst/>
          </a:prstGeom>
        </p:spPr>
        <p:txBody>
          <a:bodyPr anchor="t">
            <a:noAutofit/>
          </a:bodyPr>
          <a:lstStyle>
            <a:lvl1pPr>
              <a:lnSpc>
                <a:spcPts val="1695"/>
              </a:lnSpc>
              <a:defRPr sz="1500" spc="-30" baseline="0"/>
            </a:lvl1pPr>
          </a:lstStyle>
          <a:p>
            <a:r>
              <a:rPr lang="en-US" dirty="0"/>
              <a:t>Page Header</a:t>
            </a:r>
          </a:p>
        </p:txBody>
      </p:sp>
    </p:spTree>
    <p:extLst>
      <p:ext uri="{BB962C8B-B14F-4D97-AF65-F5344CB8AC3E}">
        <p14:creationId xmlns:p14="http://schemas.microsoft.com/office/powerpoint/2010/main" val="1855038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nd Horizontal Image">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C749304E-6297-BC4B-9F36-92A8F0E57E6B}"/>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6" name="Picture Placeholder 5">
            <a:extLst>
              <a:ext uri="{FF2B5EF4-FFF2-40B4-BE49-F238E27FC236}">
                <a16:creationId xmlns:a16="http://schemas.microsoft.com/office/drawing/2014/main" id="{C08EBFDA-C8EE-8341-94CA-8531EE2B4060}"/>
              </a:ext>
            </a:extLst>
          </p:cNvPr>
          <p:cNvSpPr>
            <a:spLocks noGrp="1"/>
          </p:cNvSpPr>
          <p:nvPr>
            <p:ph type="pic" sz="quarter" idx="10" hasCustomPrompt="1"/>
          </p:nvPr>
        </p:nvSpPr>
        <p:spPr>
          <a:xfrm>
            <a:off x="6041551" y="1890960"/>
            <a:ext cx="2764653" cy="1492942"/>
          </a:xfrm>
          <a:prstGeom prst="rect">
            <a:avLst/>
          </a:prstGeom>
        </p:spPr>
        <p:txBody>
          <a:bodyPr anchor="ctr">
            <a:normAutofit/>
          </a:bodyPr>
          <a:lstStyle>
            <a:lvl1pPr algn="ctr">
              <a:defRPr sz="750">
                <a:solidFill>
                  <a:schemeClr val="bg1">
                    <a:lumMod val="65000"/>
                  </a:schemeClr>
                </a:solidFill>
              </a:defRPr>
            </a:lvl1pPr>
          </a:lstStyle>
          <a:p>
            <a:r>
              <a:rPr lang="en-US" dirty="0"/>
              <a:t>Insert Picture</a:t>
            </a:r>
          </a:p>
        </p:txBody>
      </p:sp>
      <p:sp>
        <p:nvSpPr>
          <p:cNvPr id="9" name="Text Placeholder 2">
            <a:extLst>
              <a:ext uri="{FF2B5EF4-FFF2-40B4-BE49-F238E27FC236}">
                <a16:creationId xmlns:a16="http://schemas.microsoft.com/office/drawing/2014/main" id="{3CD713FE-F261-C44C-BEC7-2D4B1A583B7D}"/>
              </a:ext>
            </a:extLst>
          </p:cNvPr>
          <p:cNvSpPr>
            <a:spLocks noGrp="1"/>
          </p:cNvSpPr>
          <p:nvPr>
            <p:ph idx="1" hasCustomPrompt="1"/>
          </p:nvPr>
        </p:nvSpPr>
        <p:spPr>
          <a:xfrm>
            <a:off x="194217" y="1800892"/>
            <a:ext cx="5761740" cy="3674644"/>
          </a:xfrm>
          <a:prstGeom prst="rect">
            <a:avLst/>
          </a:prstGeom>
        </p:spPr>
        <p:txBody>
          <a:bodyPr vert="horz" lIns="91440" tIns="45720" rIns="91440" bIns="45720" rtlCol="0">
            <a:normAutofit/>
          </a:bodyPr>
          <a:lstStyle>
            <a:lvl1pPr>
              <a:lnSpc>
                <a:spcPts val="1695"/>
              </a:lnSpc>
              <a:defRPr sz="1350"/>
            </a:lvl1pPr>
          </a:lstStyle>
          <a:p>
            <a:pPr lvl="0"/>
            <a:r>
              <a:rPr lang="en-US" dirty="0"/>
              <a:t>This is a text page.</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B5BF90F9-1081-6D41-B551-D04BBA2A003A}"/>
              </a:ext>
            </a:extLst>
          </p:cNvPr>
          <p:cNvSpPr>
            <a:spLocks noGrp="1"/>
          </p:cNvSpPr>
          <p:nvPr>
            <p:ph type="title" hasCustomPrompt="1"/>
          </p:nvPr>
        </p:nvSpPr>
        <p:spPr>
          <a:xfrm>
            <a:off x="322925" y="291761"/>
            <a:ext cx="5712315" cy="968660"/>
          </a:xfrm>
          <a:prstGeom prst="rect">
            <a:avLst/>
          </a:prstGeom>
        </p:spPr>
        <p:txBody>
          <a:bodyPr anchor="t">
            <a:noAutofit/>
          </a:bodyPr>
          <a:lstStyle>
            <a:lvl1pPr>
              <a:lnSpc>
                <a:spcPts val="1695"/>
              </a:lnSpc>
              <a:defRPr sz="1500" spc="-30" baseline="0"/>
            </a:lvl1pPr>
          </a:lstStyle>
          <a:p>
            <a:r>
              <a:rPr lang="en-US" dirty="0"/>
              <a:t>Page Header</a:t>
            </a:r>
          </a:p>
        </p:txBody>
      </p:sp>
    </p:spTree>
    <p:extLst>
      <p:ext uri="{BB962C8B-B14F-4D97-AF65-F5344CB8AC3E}">
        <p14:creationId xmlns:p14="http://schemas.microsoft.com/office/powerpoint/2010/main" val="3282268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Vertical Image">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C749304E-6297-BC4B-9F36-92A8F0E57E6B}"/>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6" name="Picture Placeholder 5">
            <a:extLst>
              <a:ext uri="{FF2B5EF4-FFF2-40B4-BE49-F238E27FC236}">
                <a16:creationId xmlns:a16="http://schemas.microsoft.com/office/drawing/2014/main" id="{C08EBFDA-C8EE-8341-94CA-8531EE2B4060}"/>
              </a:ext>
            </a:extLst>
          </p:cNvPr>
          <p:cNvSpPr>
            <a:spLocks noGrp="1"/>
          </p:cNvSpPr>
          <p:nvPr>
            <p:ph type="pic" sz="quarter" idx="10" hasCustomPrompt="1"/>
          </p:nvPr>
        </p:nvSpPr>
        <p:spPr>
          <a:xfrm>
            <a:off x="6047771" y="1901824"/>
            <a:ext cx="2764653" cy="3584576"/>
          </a:xfrm>
          <a:prstGeom prst="rect">
            <a:avLst/>
          </a:prstGeom>
        </p:spPr>
        <p:txBody>
          <a:bodyPr anchor="ctr">
            <a:normAutofit/>
          </a:bodyPr>
          <a:lstStyle>
            <a:lvl1pPr algn="ctr">
              <a:defRPr sz="750">
                <a:solidFill>
                  <a:schemeClr val="bg1">
                    <a:lumMod val="65000"/>
                  </a:schemeClr>
                </a:solidFill>
              </a:defRPr>
            </a:lvl1pPr>
          </a:lstStyle>
          <a:p>
            <a:r>
              <a:rPr lang="en-US" dirty="0"/>
              <a:t>Insert Picture</a:t>
            </a:r>
          </a:p>
        </p:txBody>
      </p:sp>
      <p:sp>
        <p:nvSpPr>
          <p:cNvPr id="9" name="Text Placeholder 2">
            <a:extLst>
              <a:ext uri="{FF2B5EF4-FFF2-40B4-BE49-F238E27FC236}">
                <a16:creationId xmlns:a16="http://schemas.microsoft.com/office/drawing/2014/main" id="{3CD713FE-F261-C44C-BEC7-2D4B1A583B7D}"/>
              </a:ext>
            </a:extLst>
          </p:cNvPr>
          <p:cNvSpPr>
            <a:spLocks noGrp="1"/>
          </p:cNvSpPr>
          <p:nvPr>
            <p:ph idx="1" hasCustomPrompt="1"/>
          </p:nvPr>
        </p:nvSpPr>
        <p:spPr>
          <a:xfrm>
            <a:off x="194217" y="1800892"/>
            <a:ext cx="5761740" cy="3674644"/>
          </a:xfrm>
          <a:prstGeom prst="rect">
            <a:avLst/>
          </a:prstGeom>
        </p:spPr>
        <p:txBody>
          <a:bodyPr vert="horz" lIns="91440" tIns="45720" rIns="91440" bIns="45720" rtlCol="0">
            <a:normAutofit/>
          </a:bodyPr>
          <a:lstStyle>
            <a:lvl1pPr>
              <a:lnSpc>
                <a:spcPts val="1695"/>
              </a:lnSpc>
              <a:defRPr sz="1350"/>
            </a:lvl1pPr>
          </a:lstStyle>
          <a:p>
            <a:pPr lvl="0"/>
            <a:r>
              <a:rPr lang="en-US" dirty="0"/>
              <a:t>This is a text page.</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2C6EFE4E-04F3-8440-AC44-3DFD7C92B058}"/>
              </a:ext>
            </a:extLst>
          </p:cNvPr>
          <p:cNvSpPr>
            <a:spLocks noGrp="1"/>
          </p:cNvSpPr>
          <p:nvPr>
            <p:ph type="title" hasCustomPrompt="1"/>
          </p:nvPr>
        </p:nvSpPr>
        <p:spPr>
          <a:xfrm>
            <a:off x="322925" y="291761"/>
            <a:ext cx="5712315" cy="968660"/>
          </a:xfrm>
          <a:prstGeom prst="rect">
            <a:avLst/>
          </a:prstGeom>
        </p:spPr>
        <p:txBody>
          <a:bodyPr anchor="t">
            <a:noAutofit/>
          </a:bodyPr>
          <a:lstStyle>
            <a:lvl1pPr>
              <a:lnSpc>
                <a:spcPts val="1695"/>
              </a:lnSpc>
              <a:defRPr sz="1500" spc="-30" baseline="0"/>
            </a:lvl1pPr>
          </a:lstStyle>
          <a:p>
            <a:r>
              <a:rPr lang="en-US" dirty="0"/>
              <a:t>Page Header</a:t>
            </a:r>
          </a:p>
        </p:txBody>
      </p:sp>
    </p:spTree>
    <p:extLst>
      <p:ext uri="{BB962C8B-B14F-4D97-AF65-F5344CB8AC3E}">
        <p14:creationId xmlns:p14="http://schemas.microsoft.com/office/powerpoint/2010/main" val="2908300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inuing body of tex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B34E50-B6AB-2A43-BF85-6E4F50D8316E}"/>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13" name="Text Placeholder 2">
            <a:extLst>
              <a:ext uri="{FF2B5EF4-FFF2-40B4-BE49-F238E27FC236}">
                <a16:creationId xmlns:a16="http://schemas.microsoft.com/office/drawing/2014/main" id="{9DBBBDD4-7EC1-C54B-9DF1-586D269BE968}"/>
              </a:ext>
            </a:extLst>
          </p:cNvPr>
          <p:cNvSpPr>
            <a:spLocks noGrp="1"/>
          </p:cNvSpPr>
          <p:nvPr>
            <p:ph idx="1" hasCustomPrompt="1"/>
          </p:nvPr>
        </p:nvSpPr>
        <p:spPr>
          <a:xfrm>
            <a:off x="194217" y="234778"/>
            <a:ext cx="5761740" cy="5240758"/>
          </a:xfrm>
          <a:prstGeom prst="rect">
            <a:avLst/>
          </a:prstGeom>
        </p:spPr>
        <p:txBody>
          <a:bodyPr vert="horz" lIns="91440" tIns="45720" rIns="91440" bIns="45720" rtlCol="0">
            <a:normAutofit/>
          </a:bodyPr>
          <a:lstStyle>
            <a:lvl1pPr>
              <a:lnSpc>
                <a:spcPts val="1695"/>
              </a:lnSpc>
              <a:defRPr sz="1350"/>
            </a:lvl1pPr>
          </a:lstStyle>
          <a:p>
            <a:pPr lvl="0"/>
            <a:r>
              <a:rPr lang="en-US" dirty="0"/>
              <a:t>This is a text page.</a:t>
            </a:r>
          </a:p>
          <a:p>
            <a:pPr lvl="1"/>
            <a:r>
              <a:rPr lang="en-US" dirty="0"/>
              <a:t>Second level</a:t>
            </a:r>
          </a:p>
          <a:p>
            <a:pPr lvl="2"/>
            <a:r>
              <a:rPr lang="en-US" dirty="0"/>
              <a:t>Third level</a:t>
            </a:r>
          </a:p>
        </p:txBody>
      </p:sp>
    </p:spTree>
    <p:extLst>
      <p:ext uri="{BB962C8B-B14F-4D97-AF65-F5344CB8AC3E}">
        <p14:creationId xmlns:p14="http://schemas.microsoft.com/office/powerpoint/2010/main" val="1441870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atemen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4460B2-902C-1245-B542-B2269AE0193F}"/>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4" name="Title 1">
            <a:extLst>
              <a:ext uri="{FF2B5EF4-FFF2-40B4-BE49-F238E27FC236}">
                <a16:creationId xmlns:a16="http://schemas.microsoft.com/office/drawing/2014/main" id="{B2CB2171-51DE-414A-A372-33C870B7E26E}"/>
              </a:ext>
            </a:extLst>
          </p:cNvPr>
          <p:cNvSpPr>
            <a:spLocks noGrp="1"/>
          </p:cNvSpPr>
          <p:nvPr>
            <p:ph type="title" hasCustomPrompt="1"/>
          </p:nvPr>
        </p:nvSpPr>
        <p:spPr>
          <a:xfrm>
            <a:off x="234778" y="2145033"/>
            <a:ext cx="8816546" cy="3050993"/>
          </a:xfrm>
          <a:prstGeom prst="rect">
            <a:avLst/>
          </a:prstGeom>
        </p:spPr>
        <p:txBody>
          <a:bodyPr anchor="t">
            <a:noAutofit/>
          </a:bodyPr>
          <a:lstStyle>
            <a:lvl1pPr algn="ctr">
              <a:lnSpc>
                <a:spcPts val="3945"/>
              </a:lnSpc>
              <a:defRPr sz="3750" spc="-45" baseline="0"/>
            </a:lvl1pPr>
          </a:lstStyle>
          <a:p>
            <a:r>
              <a:rPr lang="en-US" dirty="0"/>
              <a:t>“</a:t>
            </a:r>
            <a:r>
              <a:rPr lang="en-US" dirty="0" err="1"/>
              <a:t>Nimillita</a:t>
            </a:r>
            <a:r>
              <a:rPr lang="en-US" dirty="0"/>
              <a:t> </a:t>
            </a:r>
            <a:r>
              <a:rPr lang="en-US" dirty="0" err="1"/>
              <a:t>vopta</a:t>
            </a:r>
            <a:r>
              <a:rPr lang="en-US" dirty="0"/>
              <a:t> temulent </a:t>
            </a:r>
            <a:r>
              <a:rPr lang="en-US" dirty="0" err="1"/>
              <a:t>omnis</a:t>
            </a:r>
            <a:r>
              <a:rPr lang="en-US" dirty="0"/>
              <a:t> rem </a:t>
            </a:r>
            <a:r>
              <a:rPr lang="en-US" dirty="0" err="1"/>
              <a:t>quaspidus</a:t>
            </a:r>
            <a:r>
              <a:rPr lang="en-US" dirty="0"/>
              <a:t> </a:t>
            </a:r>
            <a:r>
              <a:rPr lang="en-US" dirty="0" err="1"/>
              <a:t>eum</a:t>
            </a:r>
            <a:r>
              <a:rPr lang="en-US" dirty="0"/>
              <a:t> </a:t>
            </a:r>
            <a:r>
              <a:rPr lang="en-US" dirty="0" err="1"/>
              <a:t>autem</a:t>
            </a:r>
            <a:r>
              <a:rPr lang="en-US" dirty="0"/>
              <a:t> sit </a:t>
            </a:r>
            <a:r>
              <a:rPr lang="en-US" dirty="0" err="1"/>
              <a:t>liquodi</a:t>
            </a:r>
            <a:r>
              <a:rPr lang="en-US" dirty="0"/>
              <a:t> </a:t>
            </a:r>
            <a:r>
              <a:rPr lang="en-US" dirty="0" err="1"/>
              <a:t>ipicide</a:t>
            </a:r>
            <a:r>
              <a:rPr lang="en-US" dirty="0"/>
              <a:t> </a:t>
            </a:r>
            <a:br>
              <a:rPr lang="en-US" dirty="0"/>
            </a:br>
            <a:r>
              <a:rPr lang="en-US" dirty="0" err="1"/>
              <a:t>dolo</a:t>
            </a:r>
            <a:r>
              <a:rPr lang="en-US" dirty="0"/>
              <a:t> culpa </a:t>
            </a:r>
            <a:r>
              <a:rPr lang="en-US" dirty="0" err="1"/>
              <a:t>sapicia</a:t>
            </a:r>
            <a:r>
              <a:rPr lang="en-US" dirty="0"/>
              <a:t>”</a:t>
            </a:r>
          </a:p>
        </p:txBody>
      </p:sp>
      <p:sp>
        <p:nvSpPr>
          <p:cNvPr id="5" name="Text Placeholder 2">
            <a:extLst>
              <a:ext uri="{FF2B5EF4-FFF2-40B4-BE49-F238E27FC236}">
                <a16:creationId xmlns:a16="http://schemas.microsoft.com/office/drawing/2014/main" id="{37F159E0-66D9-2C4D-9367-533F2ED68957}"/>
              </a:ext>
            </a:extLst>
          </p:cNvPr>
          <p:cNvSpPr>
            <a:spLocks noGrp="1"/>
          </p:cNvSpPr>
          <p:nvPr>
            <p:ph idx="1" hasCustomPrompt="1"/>
          </p:nvPr>
        </p:nvSpPr>
        <p:spPr>
          <a:xfrm>
            <a:off x="234778" y="5196024"/>
            <a:ext cx="8816545" cy="410548"/>
          </a:xfrm>
          <a:prstGeom prst="rect">
            <a:avLst/>
          </a:prstGeom>
        </p:spPr>
        <p:txBody>
          <a:bodyPr vert="horz" lIns="91440" tIns="45720" rIns="91440" bIns="45720" rtlCol="0">
            <a:normAutofit/>
          </a:bodyPr>
          <a:lstStyle>
            <a:lvl1pPr algn="ctr">
              <a:lnSpc>
                <a:spcPts val="1695"/>
              </a:lnSpc>
              <a:defRPr sz="750"/>
            </a:lvl1pPr>
            <a:lvl2pPr algn="ctr">
              <a:defRPr sz="750"/>
            </a:lvl2pPr>
            <a:lvl3pPr algn="ctr">
              <a:defRPr sz="750"/>
            </a:lvl3pPr>
          </a:lstStyle>
          <a:p>
            <a:pPr lvl="0"/>
            <a:r>
              <a:rPr lang="en-US" dirty="0"/>
              <a:t>Name Lorem Ipsum</a:t>
            </a:r>
          </a:p>
        </p:txBody>
      </p:sp>
    </p:spTree>
    <p:extLst>
      <p:ext uri="{BB962C8B-B14F-4D97-AF65-F5344CB8AC3E}">
        <p14:creationId xmlns:p14="http://schemas.microsoft.com/office/powerpoint/2010/main" val="3560941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IGHT Full Bleed Image">
    <p:spTree>
      <p:nvGrpSpPr>
        <p:cNvPr id="1" name=""/>
        <p:cNvGrpSpPr/>
        <p:nvPr/>
      </p:nvGrpSpPr>
      <p:grpSpPr>
        <a:xfrm>
          <a:off x="0" y="0"/>
          <a:ext cx="0" cy="0"/>
          <a:chOff x="0" y="0"/>
          <a:chExt cx="0" cy="0"/>
        </a:xfrm>
      </p:grpSpPr>
      <p:sp>
        <p:nvSpPr>
          <p:cNvPr id="5" name="Picture Placeholder 5">
            <a:extLst>
              <a:ext uri="{FF2B5EF4-FFF2-40B4-BE49-F238E27FC236}">
                <a16:creationId xmlns:a16="http://schemas.microsoft.com/office/drawing/2014/main" id="{C2165959-ED09-0544-9F9D-70620BF28079}"/>
              </a:ext>
            </a:extLst>
          </p:cNvPr>
          <p:cNvSpPr>
            <a:spLocks noGrp="1"/>
          </p:cNvSpPr>
          <p:nvPr>
            <p:ph type="pic" sz="quarter" idx="10" hasCustomPrompt="1"/>
          </p:nvPr>
        </p:nvSpPr>
        <p:spPr>
          <a:xfrm>
            <a:off x="1" y="0"/>
            <a:ext cx="9143999" cy="6858000"/>
          </a:xfrm>
          <a:prstGeom prst="rect">
            <a:avLst/>
          </a:prstGeom>
        </p:spPr>
        <p:txBody>
          <a:bodyPr anchor="ctr">
            <a:normAutofit/>
          </a:bodyPr>
          <a:lstStyle>
            <a:lvl1pPr algn="ctr">
              <a:defRPr sz="750">
                <a:solidFill>
                  <a:schemeClr val="bg1">
                    <a:lumMod val="65000"/>
                  </a:schemeClr>
                </a:solidFill>
              </a:defRPr>
            </a:lvl1pPr>
          </a:lstStyle>
          <a:p>
            <a:r>
              <a:rPr lang="en-US" dirty="0"/>
              <a:t>Insert Picture</a:t>
            </a:r>
          </a:p>
        </p:txBody>
      </p:sp>
    </p:spTree>
    <p:extLst>
      <p:ext uri="{BB962C8B-B14F-4D97-AF65-F5344CB8AC3E}">
        <p14:creationId xmlns:p14="http://schemas.microsoft.com/office/powerpoint/2010/main" val="3403877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ARK Full Bleed Image">
    <p:spTree>
      <p:nvGrpSpPr>
        <p:cNvPr id="1" name=""/>
        <p:cNvGrpSpPr/>
        <p:nvPr/>
      </p:nvGrpSpPr>
      <p:grpSpPr>
        <a:xfrm>
          <a:off x="0" y="0"/>
          <a:ext cx="0" cy="0"/>
          <a:chOff x="0" y="0"/>
          <a:chExt cx="0" cy="0"/>
        </a:xfrm>
      </p:grpSpPr>
      <p:sp>
        <p:nvSpPr>
          <p:cNvPr id="5" name="Picture Placeholder 5">
            <a:extLst>
              <a:ext uri="{FF2B5EF4-FFF2-40B4-BE49-F238E27FC236}">
                <a16:creationId xmlns:a16="http://schemas.microsoft.com/office/drawing/2014/main" id="{C2165959-ED09-0544-9F9D-70620BF28079}"/>
              </a:ext>
            </a:extLst>
          </p:cNvPr>
          <p:cNvSpPr>
            <a:spLocks noGrp="1"/>
          </p:cNvSpPr>
          <p:nvPr>
            <p:ph type="pic" sz="quarter" idx="10" hasCustomPrompt="1"/>
          </p:nvPr>
        </p:nvSpPr>
        <p:spPr>
          <a:xfrm>
            <a:off x="2" y="0"/>
            <a:ext cx="9143999" cy="6858000"/>
          </a:xfrm>
          <a:prstGeom prst="rect">
            <a:avLst/>
          </a:prstGeom>
          <a:solidFill>
            <a:schemeClr val="tx1"/>
          </a:solidFill>
        </p:spPr>
        <p:txBody>
          <a:bodyPr anchor="ctr">
            <a:normAutofit/>
          </a:bodyPr>
          <a:lstStyle>
            <a:lvl1pPr algn="ctr">
              <a:defRPr sz="750">
                <a:solidFill>
                  <a:schemeClr val="bg1">
                    <a:lumMod val="65000"/>
                  </a:schemeClr>
                </a:solidFill>
              </a:defRPr>
            </a:lvl1pPr>
          </a:lstStyle>
          <a:p>
            <a:r>
              <a:rPr lang="en-US" dirty="0"/>
              <a:t>Insert Picture</a:t>
            </a:r>
          </a:p>
        </p:txBody>
      </p:sp>
    </p:spTree>
    <p:extLst>
      <p:ext uri="{BB962C8B-B14F-4D97-AF65-F5344CB8AC3E}">
        <p14:creationId xmlns:p14="http://schemas.microsoft.com/office/powerpoint/2010/main" val="924587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BE12E1A-BD13-C640-9237-1111AAD7B8E5}"/>
              </a:ext>
            </a:extLst>
          </p:cNvPr>
          <p:cNvSpPr txBox="1"/>
          <p:nvPr userDrawn="1"/>
        </p:nvSpPr>
        <p:spPr>
          <a:xfrm>
            <a:off x="8263975" y="6414227"/>
            <a:ext cx="632517" cy="184666"/>
          </a:xfrm>
          <a:prstGeom prst="rect">
            <a:avLst/>
          </a:prstGeom>
          <a:noFill/>
        </p:spPr>
        <p:txBody>
          <a:bodyPr wrap="square" rtlCol="0" anchor="b">
            <a:spAutoFit/>
          </a:bodyPr>
          <a:lstStyle/>
          <a:p>
            <a:pPr algn="r"/>
            <a:fld id="{C20A4EAC-B341-C945-AF29-CFB303B25672}" type="slidenum">
              <a:rPr lang="en-US" sz="600" b="0" i="0" smtClean="0">
                <a:latin typeface="Arial" panose="020B0604020202020204" pitchFamily="34" charset="0"/>
                <a:cs typeface="Arial" panose="020B0604020202020204" pitchFamily="34" charset="0"/>
              </a:rPr>
              <a:pPr algn="r"/>
              <a:t>‹#›</a:t>
            </a:fld>
            <a:endParaRPr lang="en-US" sz="600" b="0" i="0" dirty="0">
              <a:latin typeface="Arial" panose="020B0604020202020204" pitchFamily="34" charset="0"/>
              <a:cs typeface="Arial" panose="020B0604020202020204" pitchFamily="34" charset="0"/>
            </a:endParaRPr>
          </a:p>
        </p:txBody>
      </p:sp>
      <p:sp>
        <p:nvSpPr>
          <p:cNvPr id="11" name="Text Placeholder 8">
            <a:extLst>
              <a:ext uri="{FF2B5EF4-FFF2-40B4-BE49-F238E27FC236}">
                <a16:creationId xmlns:a16="http://schemas.microsoft.com/office/drawing/2014/main" id="{09535443-DCC8-8D4E-9FC8-2B4678B3827F}"/>
              </a:ext>
            </a:extLst>
          </p:cNvPr>
          <p:cNvSpPr>
            <a:spLocks noGrp="1"/>
          </p:cNvSpPr>
          <p:nvPr>
            <p:ph type="body" idx="1"/>
          </p:nvPr>
        </p:nvSpPr>
        <p:spPr>
          <a:xfrm>
            <a:off x="194217" y="1825625"/>
            <a:ext cx="5759696" cy="4351338"/>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p:txBody>
      </p:sp>
      <p:sp>
        <p:nvSpPr>
          <p:cNvPr id="18" name="Title Placeholder 17">
            <a:extLst>
              <a:ext uri="{FF2B5EF4-FFF2-40B4-BE49-F238E27FC236}">
                <a16:creationId xmlns:a16="http://schemas.microsoft.com/office/drawing/2014/main" id="{276A3D6F-9C65-F241-9C51-CDEFC16A8F1A}"/>
              </a:ext>
            </a:extLst>
          </p:cNvPr>
          <p:cNvSpPr>
            <a:spLocks noGrp="1"/>
          </p:cNvSpPr>
          <p:nvPr>
            <p:ph type="title"/>
          </p:nvPr>
        </p:nvSpPr>
        <p:spPr>
          <a:xfrm>
            <a:off x="194217" y="365127"/>
            <a:ext cx="7886700" cy="1325563"/>
          </a:xfrm>
          <a:prstGeom prst="rect">
            <a:avLst/>
          </a:prstGeom>
        </p:spPr>
        <p:txBody>
          <a:bodyPr vert="horz" lIns="0" tIns="0" rIns="0" bIns="0" rtlCol="0" anchor="t">
            <a:normAutofit/>
          </a:bodyPr>
          <a:lstStyle/>
          <a:p>
            <a:r>
              <a:rPr lang="en-US"/>
              <a:t>Click to edit Master title style</a:t>
            </a:r>
            <a:endParaRPr lang="en-US" dirty="0"/>
          </a:p>
        </p:txBody>
      </p:sp>
    </p:spTree>
    <p:extLst>
      <p:ext uri="{BB962C8B-B14F-4D97-AF65-F5344CB8AC3E}">
        <p14:creationId xmlns:p14="http://schemas.microsoft.com/office/powerpoint/2010/main" val="519058495"/>
      </p:ext>
    </p:extLst>
  </p:cSld>
  <p:clrMap bg1="lt1" tx1="dk1" bg2="lt2" tx2="dk2" accent1="accent1" accent2="accent2" accent3="accent3" accent4="accent4" accent5="accent5" accent6="accent6" hlink="hlink" folHlink="folHlink"/>
  <p:sldLayoutIdLst>
    <p:sldLayoutId id="2147483663" r:id="rId1"/>
    <p:sldLayoutId id="2147483662" r:id="rId2"/>
    <p:sldLayoutId id="2147483673" r:id="rId3"/>
    <p:sldLayoutId id="2147483666" r:id="rId4"/>
    <p:sldLayoutId id="2147483661" r:id="rId5"/>
    <p:sldLayoutId id="2147483664" r:id="rId6"/>
    <p:sldLayoutId id="2147483675" r:id="rId7"/>
    <p:sldLayoutId id="2147483665" r:id="rId8"/>
    <p:sldLayoutId id="2147483667" r:id="rId9"/>
    <p:sldLayoutId id="2147483668" r:id="rId10"/>
    <p:sldLayoutId id="2147483669" r:id="rId11"/>
    <p:sldLayoutId id="2147483671" r:id="rId12"/>
    <p:sldLayoutId id="2147483672" r:id="rId13"/>
    <p:sldLayoutId id="2147483677" r:id="rId14"/>
    <p:sldLayoutId id="2147483674" r:id="rId15"/>
    <p:sldLayoutId id="2147483676" r:id="rId16"/>
  </p:sldLayoutIdLst>
  <p:txStyles>
    <p:titleStyle>
      <a:lvl1pPr algn="l" defTabSz="685800" rtl="0" eaLnBrk="1" latinLnBrk="0" hangingPunct="1">
        <a:lnSpc>
          <a:spcPts val="2445"/>
        </a:lnSpc>
        <a:spcBef>
          <a:spcPct val="0"/>
        </a:spcBef>
        <a:buNone/>
        <a:defRPr sz="1500" b="1" i="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685800" rtl="0" eaLnBrk="1" latinLnBrk="0" hangingPunct="1">
        <a:lnSpc>
          <a:spcPct val="90000"/>
        </a:lnSpc>
        <a:spcBef>
          <a:spcPts val="750"/>
        </a:spcBef>
        <a:buFont typeface="Arial" panose="020B0604020202020204" pitchFamily="34" charset="0"/>
        <a:buNone/>
        <a:defRPr sz="1350" b="0" i="0" kern="1200">
          <a:solidFill>
            <a:schemeClr val="tx1"/>
          </a:solidFill>
          <a:latin typeface="Arial" panose="020B0604020202020204" pitchFamily="34" charset="0"/>
          <a:ea typeface="+mn-ea"/>
          <a:cs typeface="Arial" panose="020B0604020202020204" pitchFamily="34" charset="0"/>
        </a:defRPr>
      </a:lvl1pPr>
      <a:lvl2pPr marL="342900" indent="0" algn="l" defTabSz="685800" rtl="0" eaLnBrk="1" latinLnBrk="0" hangingPunct="1">
        <a:lnSpc>
          <a:spcPct val="90000"/>
        </a:lnSpc>
        <a:spcBef>
          <a:spcPts val="375"/>
        </a:spcBef>
        <a:buFont typeface="Arial" panose="020B0604020202020204" pitchFamily="34" charset="0"/>
        <a:buNone/>
        <a:defRPr sz="600" kern="1200">
          <a:solidFill>
            <a:schemeClr val="tx1"/>
          </a:solidFill>
          <a:latin typeface="Arial" panose="020B0604020202020204" pitchFamily="34" charset="0"/>
          <a:ea typeface="+mn-ea"/>
          <a:cs typeface="Arial" panose="020B0604020202020204" pitchFamily="34" charset="0"/>
        </a:defRPr>
      </a:lvl2pPr>
      <a:lvl3pPr marL="685800" indent="0" algn="l" defTabSz="685800" rtl="0" eaLnBrk="1" latinLnBrk="0" hangingPunct="1">
        <a:lnSpc>
          <a:spcPct val="90000"/>
        </a:lnSpc>
        <a:spcBef>
          <a:spcPts val="375"/>
        </a:spcBef>
        <a:buFont typeface="Arial" panose="020B0604020202020204" pitchFamily="34" charset="0"/>
        <a:buNone/>
        <a:defRPr sz="600" i="1" kern="1200">
          <a:solidFill>
            <a:schemeClr val="tx1"/>
          </a:solidFill>
          <a:latin typeface="Arial" panose="020B0604020202020204" pitchFamily="34" charset="0"/>
          <a:ea typeface="+mn-ea"/>
          <a:cs typeface="Arial" panose="020B0604020202020204" pitchFamily="34" charset="0"/>
        </a:defRPr>
      </a:lvl3pPr>
      <a:lvl4pPr marL="1028700" indent="0" algn="l" defTabSz="685800" rtl="0" eaLnBrk="1" latinLnBrk="0" hangingPunct="1">
        <a:lnSpc>
          <a:spcPct val="90000"/>
        </a:lnSpc>
        <a:spcBef>
          <a:spcPts val="375"/>
        </a:spcBef>
        <a:buFont typeface="Arial" panose="020B0604020202020204" pitchFamily="34" charset="0"/>
        <a:buNone/>
        <a:defRPr sz="1350" kern="1200">
          <a:solidFill>
            <a:schemeClr val="tx1"/>
          </a:solidFill>
          <a:latin typeface="Neutral BP" panose="02000000000000000000" pitchFamily="2" charset="0"/>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sz="1350" kern="1200">
          <a:solidFill>
            <a:schemeClr val="tx1"/>
          </a:solidFill>
          <a:latin typeface="Neutral BP" panose="02000000000000000000" pitchFamily="2"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iennialfoundation.org/network/biennial-ma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D70AAA9-2C31-4A82-A321-AC438A5268C2}"/>
              </a:ext>
            </a:extLst>
          </p:cNvPr>
          <p:cNvSpPr/>
          <p:nvPr/>
        </p:nvSpPr>
        <p:spPr>
          <a:xfrm>
            <a:off x="1143001" y="1880695"/>
            <a:ext cx="2597369" cy="507831"/>
          </a:xfrm>
          <a:prstGeom prst="rect">
            <a:avLst/>
          </a:prstGeom>
        </p:spPr>
        <p:txBody>
          <a:bodyPr wrap="square">
            <a:spAutoFit/>
          </a:bodyPr>
          <a:lstStyle/>
          <a:p>
            <a:pPr algn="ctr"/>
            <a:r>
              <a:rPr lang="sv-SE" sz="1350" dirty="0">
                <a:solidFill>
                  <a:schemeClr val="bg1"/>
                </a:solidFill>
              </a:rPr>
              <a:t>AGSA Kaurna yartangka yuwanthi.</a:t>
            </a:r>
            <a:br>
              <a:rPr lang="sv-SE" sz="1350" dirty="0">
                <a:solidFill>
                  <a:schemeClr val="bg1"/>
                </a:solidFill>
              </a:rPr>
            </a:br>
            <a:r>
              <a:rPr lang="sv-SE" sz="1350" dirty="0">
                <a:solidFill>
                  <a:schemeClr val="bg1"/>
                </a:solidFill>
              </a:rPr>
              <a:t>AGSA stands on Kaurna land.</a:t>
            </a:r>
            <a:endParaRPr lang="en-AU" sz="1350" dirty="0">
              <a:solidFill>
                <a:schemeClr val="bg1"/>
              </a:solidFill>
            </a:endParaRPr>
          </a:p>
        </p:txBody>
      </p:sp>
      <p:sp>
        <p:nvSpPr>
          <p:cNvPr id="5" name="TextBox 4"/>
          <p:cNvSpPr txBox="1"/>
          <p:nvPr/>
        </p:nvSpPr>
        <p:spPr>
          <a:xfrm>
            <a:off x="3848972" y="5586990"/>
            <a:ext cx="3947079" cy="553998"/>
          </a:xfrm>
          <a:prstGeom prst="rect">
            <a:avLst/>
          </a:prstGeom>
          <a:noFill/>
        </p:spPr>
        <p:txBody>
          <a:bodyPr wrap="square" rtlCol="0">
            <a:noAutofit/>
          </a:bodyPr>
          <a:lstStyle/>
          <a:p>
            <a:r>
              <a:rPr lang="en-US" sz="825" dirty="0" err="1">
                <a:solidFill>
                  <a:schemeClr val="bg1"/>
                </a:solidFill>
              </a:rPr>
              <a:t>AGSA’s</a:t>
            </a:r>
            <a:r>
              <a:rPr lang="en-US" sz="825" dirty="0">
                <a:solidFill>
                  <a:schemeClr val="bg1"/>
                </a:solidFill>
              </a:rPr>
              <a:t> education programs are supported by the Government of South Australia through the Department for Education. </a:t>
            </a:r>
          </a:p>
        </p:txBody>
      </p:sp>
      <p:pic>
        <p:nvPicPr>
          <p:cNvPr id="4" name="Picture 3">
            <a:extLst>
              <a:ext uri="{FF2B5EF4-FFF2-40B4-BE49-F238E27FC236}">
                <a16:creationId xmlns:a16="http://schemas.microsoft.com/office/drawing/2014/main" id="{7B01CDE9-97D0-FD40-B907-DD5EDD93F0EE}"/>
              </a:ext>
            </a:extLst>
          </p:cNvPr>
          <p:cNvPicPr>
            <a:picLocks noChangeAspect="1"/>
          </p:cNvPicPr>
          <p:nvPr/>
        </p:nvPicPr>
        <p:blipFill>
          <a:blip r:embed="rId3"/>
          <a:stretch>
            <a:fillRect/>
          </a:stretch>
        </p:blipFill>
        <p:spPr>
          <a:xfrm>
            <a:off x="0" y="0"/>
            <a:ext cx="9143999" cy="6858000"/>
          </a:xfrm>
          <a:prstGeom prst="rect">
            <a:avLst/>
          </a:prstGeom>
        </p:spPr>
      </p:pic>
      <p:sp>
        <p:nvSpPr>
          <p:cNvPr id="7" name="Rectangle 6">
            <a:extLst>
              <a:ext uri="{FF2B5EF4-FFF2-40B4-BE49-F238E27FC236}">
                <a16:creationId xmlns:a16="http://schemas.microsoft.com/office/drawing/2014/main" id="{E21E1B69-D98F-034A-AE0C-9FBCE8AC057A}"/>
              </a:ext>
            </a:extLst>
          </p:cNvPr>
          <p:cNvSpPr/>
          <p:nvPr/>
        </p:nvSpPr>
        <p:spPr>
          <a:xfrm>
            <a:off x="3029521" y="5681975"/>
            <a:ext cx="3084956" cy="369332"/>
          </a:xfrm>
          <a:prstGeom prst="rect">
            <a:avLst/>
          </a:prstGeom>
        </p:spPr>
        <p:txBody>
          <a:bodyPr wrap="square">
            <a:spAutoFit/>
          </a:bodyPr>
          <a:lstStyle/>
          <a:p>
            <a:pPr algn="ctr"/>
            <a:r>
              <a:rPr lang="sv-SE" b="1" dirty="0" err="1">
                <a:latin typeface="Arial" panose="020B0604020202020204" pitchFamily="34" charset="0"/>
                <a:cs typeface="Arial" panose="020B0604020202020204" pitchFamily="34" charset="0"/>
              </a:rPr>
              <a:t>Introduction</a:t>
            </a:r>
            <a:endParaRPr lang="en-AU" b="1"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B0A06579-85B6-EE47-94FA-5574E67B2372}"/>
              </a:ext>
            </a:extLst>
          </p:cNvPr>
          <p:cNvSpPr/>
          <p:nvPr/>
        </p:nvSpPr>
        <p:spPr>
          <a:xfrm>
            <a:off x="1653362" y="6230184"/>
            <a:ext cx="5837274" cy="300082"/>
          </a:xfrm>
          <a:prstGeom prst="rect">
            <a:avLst/>
          </a:prstGeom>
        </p:spPr>
        <p:txBody>
          <a:bodyPr wrap="square">
            <a:spAutoFit/>
          </a:bodyPr>
          <a:lstStyle/>
          <a:p>
            <a:pPr algn="ctr"/>
            <a:r>
              <a:rPr lang="sv-SE" sz="1350" dirty="0">
                <a:latin typeface="Arial" panose="020B0604020202020204" pitchFamily="34" charset="0"/>
                <a:cs typeface="Arial" panose="020B0604020202020204" pitchFamily="34" charset="0"/>
              </a:rPr>
              <a:t>AGSA </a:t>
            </a:r>
            <a:r>
              <a:rPr lang="sv-SE" sz="1350" dirty="0" err="1">
                <a:latin typeface="Arial" panose="020B0604020202020204" pitchFamily="34" charset="0"/>
                <a:cs typeface="Arial" panose="020B0604020202020204" pitchFamily="34" charset="0"/>
              </a:rPr>
              <a:t>Kaurna</a:t>
            </a:r>
            <a:r>
              <a:rPr lang="sv-SE" sz="1350" dirty="0">
                <a:latin typeface="Arial" panose="020B0604020202020204" pitchFamily="34" charset="0"/>
                <a:cs typeface="Arial" panose="020B0604020202020204" pitchFamily="34" charset="0"/>
              </a:rPr>
              <a:t> </a:t>
            </a:r>
            <a:r>
              <a:rPr lang="sv-SE" sz="1350" dirty="0" err="1">
                <a:latin typeface="Arial" panose="020B0604020202020204" pitchFamily="34" charset="0"/>
                <a:cs typeface="Arial" panose="020B0604020202020204" pitchFamily="34" charset="0"/>
              </a:rPr>
              <a:t>yartangka</a:t>
            </a:r>
            <a:r>
              <a:rPr lang="sv-SE" sz="1350" dirty="0">
                <a:latin typeface="Arial" panose="020B0604020202020204" pitchFamily="34" charset="0"/>
                <a:cs typeface="Arial" panose="020B0604020202020204" pitchFamily="34" charset="0"/>
              </a:rPr>
              <a:t> </a:t>
            </a:r>
            <a:r>
              <a:rPr lang="sv-SE" sz="1350" dirty="0" err="1">
                <a:latin typeface="Arial" panose="020B0604020202020204" pitchFamily="34" charset="0"/>
                <a:cs typeface="Arial" panose="020B0604020202020204" pitchFamily="34" charset="0"/>
              </a:rPr>
              <a:t>yuwanthi</a:t>
            </a:r>
            <a:r>
              <a:rPr lang="sv-SE" sz="1350" dirty="0">
                <a:latin typeface="Arial" panose="020B0604020202020204" pitchFamily="34" charset="0"/>
                <a:cs typeface="Arial" panose="020B0604020202020204" pitchFamily="34" charset="0"/>
              </a:rPr>
              <a:t>. AGSA </a:t>
            </a:r>
            <a:r>
              <a:rPr lang="sv-SE" sz="1350" dirty="0" err="1">
                <a:latin typeface="Arial" panose="020B0604020202020204" pitchFamily="34" charset="0"/>
                <a:cs typeface="Arial" panose="020B0604020202020204" pitchFamily="34" charset="0"/>
              </a:rPr>
              <a:t>stands</a:t>
            </a:r>
            <a:r>
              <a:rPr lang="sv-SE" sz="1350" dirty="0">
                <a:latin typeface="Arial" panose="020B0604020202020204" pitchFamily="34" charset="0"/>
                <a:cs typeface="Arial" panose="020B0604020202020204" pitchFamily="34" charset="0"/>
              </a:rPr>
              <a:t> on </a:t>
            </a:r>
            <a:r>
              <a:rPr lang="sv-SE" sz="1350" dirty="0" err="1">
                <a:latin typeface="Arial" panose="020B0604020202020204" pitchFamily="34" charset="0"/>
                <a:cs typeface="Arial" panose="020B0604020202020204" pitchFamily="34" charset="0"/>
              </a:rPr>
              <a:t>Kaurna</a:t>
            </a:r>
            <a:r>
              <a:rPr lang="sv-SE" sz="1350" dirty="0">
                <a:latin typeface="Arial" panose="020B0604020202020204" pitchFamily="34" charset="0"/>
                <a:cs typeface="Arial" panose="020B0604020202020204" pitchFamily="34" charset="0"/>
              </a:rPr>
              <a:t> land.</a:t>
            </a:r>
            <a:endParaRPr lang="en-AU"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190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F15AD4-AD68-D64C-8A7C-35D1993E891C}"/>
              </a:ext>
            </a:extLst>
          </p:cNvPr>
          <p:cNvSpPr>
            <a:spLocks noGrp="1"/>
          </p:cNvSpPr>
          <p:nvPr>
            <p:ph idx="1"/>
          </p:nvPr>
        </p:nvSpPr>
        <p:spPr>
          <a:xfrm>
            <a:off x="221324" y="776091"/>
            <a:ext cx="8160675" cy="3674644"/>
          </a:xfrm>
        </p:spPr>
        <p:txBody>
          <a:bodyPr/>
          <a:lstStyle/>
          <a:p>
            <a:r>
              <a:rPr lang="en-AU" dirty="0"/>
              <a:t>This education resource highlights six artists who feature in </a:t>
            </a:r>
            <a:r>
              <a:rPr lang="en-AU" i="1" dirty="0"/>
              <a:t>2022 Adelaide Biennial of Australian Art: Free/State</a:t>
            </a:r>
            <a:r>
              <a:rPr lang="en-AU" dirty="0"/>
              <a:t>. It can be used as a starting point in the classroom for students to learn about Australian and contemporary art or as a companion to your Gallery visit.</a:t>
            </a:r>
          </a:p>
          <a:p>
            <a:r>
              <a:rPr lang="en-AU" i="1" dirty="0"/>
              <a:t>Free/State</a:t>
            </a:r>
            <a:r>
              <a:rPr lang="en-AU" dirty="0"/>
              <a:t> assembles a group of artists who are fearless; the provocateurs, vanguards and outsiders – challenging histories and art forms, and in the process, offering reflections on an era of multi-faceted global upheaval. The exhibition explores ideas of transcending states, from the spiritual and artistic to the psychological, and embraces notions of freedom in expression, creation and collaboration.</a:t>
            </a:r>
          </a:p>
          <a:p>
            <a:r>
              <a:rPr lang="en-AU" dirty="0"/>
              <a:t>Delivering new and unexpected visions of transformative personal and public moments, in mediums spanning photography, painting, sculpture, installation and the moving image, </a:t>
            </a:r>
            <a:r>
              <a:rPr lang="en-AU" i="1" dirty="0"/>
              <a:t>Free/State</a:t>
            </a:r>
            <a:r>
              <a:rPr lang="en-AU" dirty="0"/>
              <a:t> presents a multi-generational collective of artists hailing from every Australian state and territory.</a:t>
            </a:r>
          </a:p>
          <a:p>
            <a:r>
              <a:rPr lang="en-AU" dirty="0"/>
              <a:t>These making and responding suggestions have been created as a starting point for teachers to develop units of work. The activities link to the key themes within each artist’s work and provide ideas that relate to the world of your students. The resource is linked to the Australian curriculum (Visual Arts and History) and addresses the cross curriculum priorities: Aboriginal and Torres Strait Islander Histories and Culture, and Sustainability and the general capabilities: Critical and Creative Thinking, Ethical Understanding, Intercultural Understanding and Literacy.</a:t>
            </a:r>
          </a:p>
          <a:p>
            <a:endParaRPr lang="en-AU" dirty="0"/>
          </a:p>
          <a:p>
            <a:br>
              <a:rPr lang="en-AU" dirty="0"/>
            </a:br>
            <a:endParaRPr lang="en-AU" dirty="0"/>
          </a:p>
          <a:p>
            <a:endParaRPr lang="en-US" dirty="0"/>
          </a:p>
        </p:txBody>
      </p:sp>
      <p:sp>
        <p:nvSpPr>
          <p:cNvPr id="3" name="Title 2">
            <a:extLst>
              <a:ext uri="{FF2B5EF4-FFF2-40B4-BE49-F238E27FC236}">
                <a16:creationId xmlns:a16="http://schemas.microsoft.com/office/drawing/2014/main" id="{DD24C687-B93B-394E-A0D3-E2F4C8A34E79}"/>
              </a:ext>
            </a:extLst>
          </p:cNvPr>
          <p:cNvSpPr>
            <a:spLocks noGrp="1"/>
          </p:cNvSpPr>
          <p:nvPr>
            <p:ph type="title"/>
          </p:nvPr>
        </p:nvSpPr>
        <p:spPr/>
        <p:txBody>
          <a:bodyPr/>
          <a:lstStyle/>
          <a:p>
            <a:r>
              <a:rPr lang="en-US" dirty="0"/>
              <a:t>Introduction </a:t>
            </a:r>
            <a:br>
              <a:rPr lang="en-US" dirty="0"/>
            </a:br>
            <a:endParaRPr lang="en-US" dirty="0"/>
          </a:p>
        </p:txBody>
      </p:sp>
      <p:sp>
        <p:nvSpPr>
          <p:cNvPr id="4" name="TextBox 3">
            <a:extLst>
              <a:ext uri="{FF2B5EF4-FFF2-40B4-BE49-F238E27FC236}">
                <a16:creationId xmlns:a16="http://schemas.microsoft.com/office/drawing/2014/main" id="{1F77CA94-CED4-4E4D-A93B-194B1100B998}"/>
              </a:ext>
            </a:extLst>
          </p:cNvPr>
          <p:cNvSpPr txBox="1"/>
          <p:nvPr/>
        </p:nvSpPr>
        <p:spPr>
          <a:xfrm>
            <a:off x="221324" y="4696914"/>
            <a:ext cx="3626775" cy="1384995"/>
          </a:xfrm>
          <a:prstGeom prst="rect">
            <a:avLst/>
          </a:prstGeom>
          <a:noFill/>
        </p:spPr>
        <p:txBody>
          <a:bodyPr wrap="square" rtlCol="0">
            <a:spAutoFit/>
          </a:bodyPr>
          <a:lstStyle/>
          <a:p>
            <a:r>
              <a:rPr lang="en-AU" sz="1400" b="1" dirty="0">
                <a:latin typeface="Arial" panose="020B0604020202020204" pitchFamily="34" charset="0"/>
                <a:cs typeface="Arial" panose="020B0604020202020204" pitchFamily="34" charset="0"/>
              </a:rPr>
              <a:t>Artists featured </a:t>
            </a:r>
          </a:p>
          <a:p>
            <a:pPr marL="285750" indent="-285750">
              <a:buFont typeface="Arial" panose="020B0604020202020204" pitchFamily="34" charset="0"/>
              <a:buChar char="•"/>
            </a:pPr>
            <a:r>
              <a:rPr lang="en-AU" sz="1400" dirty="0">
                <a:latin typeface="Arial" panose="020B0604020202020204" pitchFamily="34" charset="0"/>
                <a:cs typeface="Arial" panose="020B0604020202020204" pitchFamily="34" charset="0"/>
              </a:rPr>
              <a:t>Dennis Golding </a:t>
            </a:r>
          </a:p>
          <a:p>
            <a:pPr marL="285750" indent="-285750">
              <a:buFont typeface="Arial" panose="020B0604020202020204" pitchFamily="34" charset="0"/>
              <a:buChar char="•"/>
            </a:pPr>
            <a:r>
              <a:rPr lang="en-AU" sz="1400" dirty="0">
                <a:latin typeface="Arial" panose="020B0604020202020204" pitchFamily="34" charset="0"/>
                <a:cs typeface="Arial" panose="020B0604020202020204" pitchFamily="34" charset="0"/>
              </a:rPr>
              <a:t>Tracey Moffatt </a:t>
            </a:r>
          </a:p>
          <a:p>
            <a:pPr marL="285750" indent="-285750">
              <a:buFont typeface="Arial" panose="020B0604020202020204" pitchFamily="34" charset="0"/>
              <a:buChar char="•"/>
            </a:pPr>
            <a:r>
              <a:rPr lang="en-AU" sz="1400" dirty="0">
                <a:latin typeface="Arial" panose="020B0604020202020204" pitchFamily="34" charset="0"/>
                <a:cs typeface="Arial" panose="020B0604020202020204" pitchFamily="34" charset="0"/>
              </a:rPr>
              <a:t>Laith McGregor</a:t>
            </a:r>
          </a:p>
          <a:p>
            <a:pPr marL="285750" indent="-285750">
              <a:buFont typeface="Arial" panose="020B0604020202020204" pitchFamily="34" charset="0"/>
              <a:buChar char="•"/>
            </a:pPr>
            <a:r>
              <a:rPr lang="en-AU" sz="1400" dirty="0">
                <a:latin typeface="Arial" panose="020B0604020202020204" pitchFamily="34" charset="0"/>
                <a:cs typeface="Arial" panose="020B0604020202020204" pitchFamily="34" charset="0"/>
              </a:rPr>
              <a:t>Angela and Hossein </a:t>
            </a:r>
            <a:r>
              <a:rPr lang="en-AU" sz="1400" dirty="0" err="1">
                <a:latin typeface="Arial" panose="020B0604020202020204" pitchFamily="34" charset="0"/>
                <a:cs typeface="Arial" panose="020B0604020202020204" pitchFamily="34" charset="0"/>
              </a:rPr>
              <a:t>Valamanesh</a:t>
            </a:r>
            <a:endParaRPr lang="en-AU"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1400" dirty="0">
                <a:latin typeface="Arial" panose="020B0604020202020204" pitchFamily="34" charset="0"/>
                <a:cs typeface="Arial" panose="020B0604020202020204" pitchFamily="34" charset="0"/>
              </a:rPr>
              <a:t>Sera Waters </a:t>
            </a:r>
            <a:endParaRPr lang="en-US" sz="1400" dirty="0">
              <a:latin typeface="Arial" panose="020B0604020202020204" pitchFamily="34" charset="0"/>
              <a:cs typeface="Arial" panose="020B0604020202020204" pitchFamily="34" charset="0"/>
            </a:endParaRPr>
          </a:p>
        </p:txBody>
      </p:sp>
      <p:sp>
        <p:nvSpPr>
          <p:cNvPr id="5" name="Content Placeholder 1">
            <a:extLst>
              <a:ext uri="{FF2B5EF4-FFF2-40B4-BE49-F238E27FC236}">
                <a16:creationId xmlns:a16="http://schemas.microsoft.com/office/drawing/2014/main" id="{98527B55-D426-6C46-9A1A-33EA6BDFAF72}"/>
              </a:ext>
            </a:extLst>
          </p:cNvPr>
          <p:cNvSpPr txBox="1">
            <a:spLocks/>
          </p:cNvSpPr>
          <p:nvPr/>
        </p:nvSpPr>
        <p:spPr>
          <a:xfrm>
            <a:off x="4475824" y="4935065"/>
            <a:ext cx="4007775" cy="396208"/>
          </a:xfrm>
          <a:prstGeom prst="rect">
            <a:avLst/>
          </a:prstGeom>
        </p:spPr>
        <p:txBody>
          <a:bodyPr vert="horz" lIns="91440" tIns="45720" rIns="91440" bIns="45720" rtlCol="0">
            <a:noAutofit/>
          </a:bodyPr>
          <a:lstStyle>
            <a:lvl1pPr marL="0" indent="0" algn="l" defTabSz="685800" rtl="0" eaLnBrk="1" latinLnBrk="0" hangingPunct="1">
              <a:lnSpc>
                <a:spcPts val="1695"/>
              </a:lnSpc>
              <a:spcBef>
                <a:spcPts val="750"/>
              </a:spcBef>
              <a:buFont typeface="Arial" panose="020B0604020202020204" pitchFamily="34" charset="0"/>
              <a:buNone/>
              <a:defRPr sz="1350" b="0" i="0" kern="1200">
                <a:solidFill>
                  <a:schemeClr val="tx1"/>
                </a:solidFill>
                <a:latin typeface="Arial" panose="020B0604020202020204" pitchFamily="34" charset="0"/>
                <a:ea typeface="+mn-ea"/>
                <a:cs typeface="Arial" panose="020B0604020202020204" pitchFamily="34" charset="0"/>
              </a:defRPr>
            </a:lvl1pPr>
            <a:lvl2pPr marL="342900" indent="0" algn="l" defTabSz="685800" rtl="0" eaLnBrk="1" latinLnBrk="0" hangingPunct="1">
              <a:lnSpc>
                <a:spcPct val="90000"/>
              </a:lnSpc>
              <a:spcBef>
                <a:spcPts val="375"/>
              </a:spcBef>
              <a:buFont typeface="Arial" panose="020B0604020202020204" pitchFamily="34" charset="0"/>
              <a:buNone/>
              <a:defRPr sz="600" kern="1200">
                <a:solidFill>
                  <a:schemeClr val="tx1"/>
                </a:solidFill>
                <a:latin typeface="Arial" panose="020B0604020202020204" pitchFamily="34" charset="0"/>
                <a:ea typeface="+mn-ea"/>
                <a:cs typeface="Arial" panose="020B0604020202020204" pitchFamily="34" charset="0"/>
              </a:defRPr>
            </a:lvl2pPr>
            <a:lvl3pPr marL="685800" indent="0" algn="l" defTabSz="685800" rtl="0" eaLnBrk="1" latinLnBrk="0" hangingPunct="1">
              <a:lnSpc>
                <a:spcPct val="90000"/>
              </a:lnSpc>
              <a:spcBef>
                <a:spcPts val="375"/>
              </a:spcBef>
              <a:buFont typeface="Arial" panose="020B0604020202020204" pitchFamily="34" charset="0"/>
              <a:buNone/>
              <a:defRPr sz="600" i="1" kern="1200">
                <a:solidFill>
                  <a:schemeClr val="tx1"/>
                </a:solidFill>
                <a:latin typeface="Arial" panose="020B0604020202020204" pitchFamily="34" charset="0"/>
                <a:ea typeface="+mn-ea"/>
                <a:cs typeface="Arial" panose="020B0604020202020204" pitchFamily="34" charset="0"/>
              </a:defRPr>
            </a:lvl3pPr>
            <a:lvl4pPr marL="1028700" indent="0" algn="l" defTabSz="685800" rtl="0" eaLnBrk="1" latinLnBrk="0" hangingPunct="1">
              <a:lnSpc>
                <a:spcPct val="90000"/>
              </a:lnSpc>
              <a:spcBef>
                <a:spcPts val="375"/>
              </a:spcBef>
              <a:buFont typeface="Arial" panose="020B0604020202020204" pitchFamily="34" charset="0"/>
              <a:buNone/>
              <a:defRPr sz="1350" kern="1200">
                <a:solidFill>
                  <a:schemeClr val="tx1"/>
                </a:solidFill>
                <a:latin typeface="Neutral BP" panose="02000000000000000000" pitchFamily="2" charset="0"/>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sz="1350" kern="1200">
                <a:solidFill>
                  <a:schemeClr val="tx1"/>
                </a:solidFill>
                <a:latin typeface="Neutral BP" panose="02000000000000000000" pitchFamily="2"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dirty="0"/>
              <a:t>Check the Biennial resource online as it will be updated with video and audio content including the recording of the teacher briefing.  </a:t>
            </a:r>
          </a:p>
        </p:txBody>
      </p:sp>
    </p:spTree>
    <p:extLst>
      <p:ext uri="{BB962C8B-B14F-4D97-AF65-F5344CB8AC3E}">
        <p14:creationId xmlns:p14="http://schemas.microsoft.com/office/powerpoint/2010/main" val="2185172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3B7E399-0EF4-0644-813D-1CE4F187EC44}"/>
              </a:ext>
            </a:extLst>
          </p:cNvPr>
          <p:cNvSpPr>
            <a:spLocks noGrp="1"/>
          </p:cNvSpPr>
          <p:nvPr>
            <p:ph type="title"/>
          </p:nvPr>
        </p:nvSpPr>
        <p:spPr/>
        <p:txBody>
          <a:bodyPr/>
          <a:lstStyle/>
          <a:p>
            <a:r>
              <a:rPr lang="en-US" dirty="0"/>
              <a:t>Think and Discuss  </a:t>
            </a:r>
          </a:p>
        </p:txBody>
      </p:sp>
      <p:sp>
        <p:nvSpPr>
          <p:cNvPr id="5" name="Content Placeholder 4">
            <a:extLst>
              <a:ext uri="{FF2B5EF4-FFF2-40B4-BE49-F238E27FC236}">
                <a16:creationId xmlns:a16="http://schemas.microsoft.com/office/drawing/2014/main" id="{A852C601-7B31-9043-A54A-A83BD4778FEE}"/>
              </a:ext>
            </a:extLst>
          </p:cNvPr>
          <p:cNvSpPr>
            <a:spLocks noGrp="1"/>
          </p:cNvSpPr>
          <p:nvPr>
            <p:ph idx="1"/>
          </p:nvPr>
        </p:nvSpPr>
        <p:spPr>
          <a:xfrm>
            <a:off x="322924" y="899192"/>
            <a:ext cx="8046375" cy="3674644"/>
          </a:xfrm>
        </p:spPr>
        <p:txBody>
          <a:bodyPr/>
          <a:lstStyle/>
          <a:p>
            <a:r>
              <a:rPr lang="en-AU" dirty="0"/>
              <a:t>The Adelaide Biennial of Australian Art is the nation’s longest running survey of contemporary Australian art. How do you define an Australian artist? Are they:  </a:t>
            </a:r>
          </a:p>
          <a:p>
            <a:pPr marL="285750" indent="-285750">
              <a:buFont typeface="Arial" panose="020B0604020202020204" pitchFamily="34" charset="0"/>
              <a:buChar char="•"/>
            </a:pPr>
            <a:r>
              <a:rPr lang="en-AU" dirty="0"/>
              <a:t>Aboriginal or Torres Strait Islander artists.</a:t>
            </a:r>
          </a:p>
          <a:p>
            <a:pPr marL="285750" indent="-285750">
              <a:buFont typeface="Arial" panose="020B0604020202020204" pitchFamily="34" charset="0"/>
              <a:buChar char="•"/>
            </a:pPr>
            <a:r>
              <a:rPr lang="en-AU" dirty="0"/>
              <a:t>Artists who were born in Australia but live and work elsewhere.</a:t>
            </a:r>
          </a:p>
          <a:p>
            <a:pPr marL="285750" indent="-285750">
              <a:buFont typeface="Arial" panose="020B0604020202020204" pitchFamily="34" charset="0"/>
              <a:buChar char="•"/>
            </a:pPr>
            <a:r>
              <a:rPr lang="en-AU" dirty="0"/>
              <a:t>Artists born in Australia who have continued to live and work in Australia.</a:t>
            </a:r>
          </a:p>
          <a:p>
            <a:pPr marL="285750" indent="-285750">
              <a:buFont typeface="Arial" panose="020B0604020202020204" pitchFamily="34" charset="0"/>
              <a:buChar char="•"/>
            </a:pPr>
            <a:r>
              <a:rPr lang="en-AU" dirty="0"/>
              <a:t>Artists who were born elsewhere but live and work in Australia.</a:t>
            </a:r>
          </a:p>
          <a:p>
            <a:r>
              <a:rPr lang="en-AU" dirty="0"/>
              <a:t>Discuss with your class what it means to be an Australian artist. </a:t>
            </a:r>
          </a:p>
          <a:p>
            <a:r>
              <a:rPr lang="en-AU" dirty="0"/>
              <a:t>Find out where all of the artists are from and live who are on display in </a:t>
            </a:r>
            <a:r>
              <a:rPr lang="en-AU" i="1" dirty="0"/>
              <a:t>2022 Adelaide Biennial of Australian Art.</a:t>
            </a:r>
            <a:endParaRPr lang="en-AU" dirty="0"/>
          </a:p>
          <a:p>
            <a:endParaRPr lang="en-US" dirty="0"/>
          </a:p>
        </p:txBody>
      </p:sp>
    </p:spTree>
    <p:extLst>
      <p:ext uri="{BB962C8B-B14F-4D97-AF65-F5344CB8AC3E}">
        <p14:creationId xmlns:p14="http://schemas.microsoft.com/office/powerpoint/2010/main" val="2297736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B89B8F-05C8-F94D-B2D4-A3774690DB2C}"/>
              </a:ext>
            </a:extLst>
          </p:cNvPr>
          <p:cNvSpPr>
            <a:spLocks noGrp="1"/>
          </p:cNvSpPr>
          <p:nvPr>
            <p:ph idx="1"/>
          </p:nvPr>
        </p:nvSpPr>
        <p:spPr>
          <a:xfrm>
            <a:off x="273500" y="776091"/>
            <a:ext cx="8362500" cy="3674644"/>
          </a:xfrm>
        </p:spPr>
        <p:txBody>
          <a:bodyPr/>
          <a:lstStyle/>
          <a:p>
            <a:r>
              <a:rPr lang="en-AU" dirty="0"/>
              <a:t>A biennial is a large-scale art exhibition that occurs every two years. Since the 1980s, biennials have proliferated across the world, emerging in the twenty-first century as one of the most significant exhibition formats for the generation and display of contemporary art.</a:t>
            </a:r>
          </a:p>
          <a:p>
            <a:r>
              <a:rPr lang="en-AU" dirty="0"/>
              <a:t>The biennial, as we recognise it today, is not new. The world’s oldest continuing art biennial dates back to the late-nineteenth century which, in turn, has its roots in European World Fairs and Parisian salons of the eighteenth and early-nineteenth centuries.[1] The contemporary explosion of biennials the world over, however, is a phenomenon of contemporary life. It has dovetailed with the development of globalisation and transnational commerce, the resulting economic boom and investment in the international art market. Today, there are nearly three hundred officially registered biennials worldwide (countless more go unregistered), situated in major capital cities, regional centres and as far flung locations as Antarctica.[2]</a:t>
            </a:r>
          </a:p>
          <a:p>
            <a:r>
              <a:rPr lang="en-AU" dirty="0"/>
              <a:t>Amidst the sheer variety and scope of biennials the world over, there are a number of common features that help solidify its productive power and place within contemporary art.</a:t>
            </a:r>
          </a:p>
          <a:p>
            <a:r>
              <a:rPr lang="en-AU" dirty="0"/>
              <a:t>Biennials are often thematic. They can be discipline-focused; they might respond to a particular geographic region; they may occupy specific locations or exist only virtually, eschewing the physical real estate of the gallery for alternative sites of display. The overarching theme of a biennial acts as a binding force between iterations. It helps retain purpose and structure to the biennial over years, sometimes decades, particularly in the face of shifting artistic practices and subjects of contemporary art.</a:t>
            </a:r>
          </a:p>
          <a:p>
            <a:endParaRPr lang="en-US" dirty="0"/>
          </a:p>
        </p:txBody>
      </p:sp>
      <p:sp>
        <p:nvSpPr>
          <p:cNvPr id="3" name="Title 2">
            <a:extLst>
              <a:ext uri="{FF2B5EF4-FFF2-40B4-BE49-F238E27FC236}">
                <a16:creationId xmlns:a16="http://schemas.microsoft.com/office/drawing/2014/main" id="{40084577-7ADB-5647-A277-777300921DC4}"/>
              </a:ext>
            </a:extLst>
          </p:cNvPr>
          <p:cNvSpPr>
            <a:spLocks noGrp="1"/>
          </p:cNvSpPr>
          <p:nvPr>
            <p:ph type="title"/>
          </p:nvPr>
        </p:nvSpPr>
        <p:spPr/>
        <p:txBody>
          <a:bodyPr/>
          <a:lstStyle/>
          <a:p>
            <a:r>
              <a:rPr lang="en-US" dirty="0"/>
              <a:t>What is a Biennial </a:t>
            </a:r>
          </a:p>
        </p:txBody>
      </p:sp>
    </p:spTree>
    <p:extLst>
      <p:ext uri="{BB962C8B-B14F-4D97-AF65-F5344CB8AC3E}">
        <p14:creationId xmlns:p14="http://schemas.microsoft.com/office/powerpoint/2010/main" val="1500476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4AE76E0-AA55-A842-95C5-696B7516849F}"/>
              </a:ext>
            </a:extLst>
          </p:cNvPr>
          <p:cNvSpPr>
            <a:spLocks noGrp="1"/>
          </p:cNvSpPr>
          <p:nvPr>
            <p:ph idx="1"/>
          </p:nvPr>
        </p:nvSpPr>
        <p:spPr>
          <a:xfrm>
            <a:off x="270416" y="530892"/>
            <a:ext cx="8314783" cy="3674644"/>
          </a:xfrm>
        </p:spPr>
        <p:txBody>
          <a:bodyPr/>
          <a:lstStyle/>
          <a:p>
            <a:r>
              <a:rPr lang="en-AU" dirty="0"/>
              <a:t>Most biennials are curated. For every iteration, a gallery or museum might invite a guest curator or </a:t>
            </a:r>
            <a:r>
              <a:rPr lang="en-AU" dirty="0" err="1"/>
              <a:t>curatorium</a:t>
            </a:r>
            <a:r>
              <a:rPr lang="en-AU" dirty="0"/>
              <a:t> – a group of curators or experts – to determine the focus of a biennial and the selection of artists and works of art, as well as the physical arrangement of the exhibition. In this sense, biennials offer significant opportunity for artists and curators alike. They are an occasion for both to test new ideas, develop novel practices and theories, and make observations about art and society.</a:t>
            </a:r>
          </a:p>
          <a:p>
            <a:r>
              <a:rPr lang="en-AU" dirty="0"/>
              <a:t>Biennials tend towards scale. Developed over a two-year period, a biennial affords artists and curators the unique conditions to pursue big ideas and generate major works. Scale is frequently found in the number of artists or collectives represented in a single biennial, as is the financial backing of such a large-scale exhibition format.</a:t>
            </a:r>
          </a:p>
          <a:p>
            <a:r>
              <a:rPr lang="en-AU" dirty="0"/>
              <a:t>And lastly, biennials are often a survey exhibition in disguise. In the same way we might survey a landscape to map and understand its undulations, a biennial frequently offers a panoramic view on a subject, political or historical moment, geographic region, genre or discipline. The selection of works of art and artists help to generate this curatorial vista, offering audiences an overview or snapshot of current artistic practices and ideas. The combination of these elements – scale of time and resources, a recurring cyclical structure and tendency to survey – makes a biennial an ideal format for reflecting on the conditions of our times.</a:t>
            </a:r>
          </a:p>
          <a:p>
            <a:pPr>
              <a:lnSpc>
                <a:spcPct val="100000"/>
              </a:lnSpc>
            </a:pPr>
            <a:r>
              <a:rPr lang="en-AU" sz="1000" dirty="0"/>
              <a:t>[1] Caroline Jones, “Biennial Culture: A longer history,” In </a:t>
            </a:r>
            <a:r>
              <a:rPr lang="en-AU" sz="1000" i="1" dirty="0"/>
              <a:t>The Biennial Reader</a:t>
            </a:r>
            <a:r>
              <a:rPr lang="en-AU" sz="1000" dirty="0"/>
              <a:t>, eds Elena </a:t>
            </a:r>
            <a:r>
              <a:rPr lang="en-AU" sz="1000" dirty="0" err="1"/>
              <a:t>Filipovic</a:t>
            </a:r>
            <a:r>
              <a:rPr lang="en-AU" sz="1000" dirty="0"/>
              <a:t>, Marieke van Hal and Solveig </a:t>
            </a:r>
            <a:r>
              <a:rPr lang="en-AU" sz="1000" dirty="0" err="1"/>
              <a:t>Ovstebo</a:t>
            </a:r>
            <a:r>
              <a:rPr lang="en-AU" sz="1000" dirty="0"/>
              <a:t> (Berlin: </a:t>
            </a:r>
            <a:r>
              <a:rPr lang="en-AU" sz="1000" dirty="0" err="1"/>
              <a:t>Hatje</a:t>
            </a:r>
            <a:r>
              <a:rPr lang="en-AU" sz="1000" dirty="0"/>
              <a:t> </a:t>
            </a:r>
            <a:r>
              <a:rPr lang="en-AU" sz="1000" dirty="0" err="1"/>
              <a:t>Cantz</a:t>
            </a:r>
            <a:r>
              <a:rPr lang="en-AU" sz="1000" dirty="0"/>
              <a:t>, 2010), 68.</a:t>
            </a:r>
          </a:p>
          <a:p>
            <a:pPr>
              <a:lnSpc>
                <a:spcPct val="100000"/>
              </a:lnSpc>
            </a:pPr>
            <a:r>
              <a:rPr lang="en-AU" sz="1000" dirty="0"/>
              <a:t>[2] Biennial Foundation, “</a:t>
            </a:r>
            <a:r>
              <a:rPr lang="en-AU" sz="1000" u="sng" dirty="0">
                <a:hlinkClick r:id="rId2"/>
              </a:rPr>
              <a:t>Directory of Biennials,</a:t>
            </a:r>
            <a:r>
              <a:rPr lang="en-AU" sz="1000" dirty="0"/>
              <a:t>” accessed 14 April, 2021</a:t>
            </a:r>
          </a:p>
          <a:p>
            <a:endParaRPr lang="en-AU" dirty="0"/>
          </a:p>
          <a:p>
            <a:r>
              <a:rPr lang="en-AU" dirty="0"/>
              <a:t>Written by Dr. Belinda Howden </a:t>
            </a:r>
          </a:p>
          <a:p>
            <a:br>
              <a:rPr lang="en-AU" dirty="0"/>
            </a:br>
            <a:endParaRPr lang="en-AU" dirty="0"/>
          </a:p>
          <a:p>
            <a:endParaRPr lang="en-US" dirty="0"/>
          </a:p>
        </p:txBody>
      </p:sp>
    </p:spTree>
    <p:extLst>
      <p:ext uri="{BB962C8B-B14F-4D97-AF65-F5344CB8AC3E}">
        <p14:creationId xmlns:p14="http://schemas.microsoft.com/office/powerpoint/2010/main" val="259727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BDC44F-BF5F-2B40-BC8D-1D22CC83986D}"/>
              </a:ext>
            </a:extLst>
          </p:cNvPr>
          <p:cNvSpPr>
            <a:spLocks noGrp="1"/>
          </p:cNvSpPr>
          <p:nvPr>
            <p:ph idx="1"/>
          </p:nvPr>
        </p:nvSpPr>
        <p:spPr>
          <a:xfrm>
            <a:off x="322925" y="776091"/>
            <a:ext cx="8172000" cy="3674644"/>
          </a:xfrm>
        </p:spPr>
        <p:txBody>
          <a:bodyPr/>
          <a:lstStyle/>
          <a:p>
            <a:r>
              <a:rPr lang="en-AU" dirty="0"/>
              <a:t>The Adelaide Biennial of Australian Art is the nation’s longest running survey of contemporary Australian art.</a:t>
            </a:r>
          </a:p>
          <a:p>
            <a:r>
              <a:rPr lang="en-AU" dirty="0"/>
              <a:t>Over the past three decades, the Art Gallery of South Australia has invited prominent Australian curators to lead biennials on diverse subjects as contemporary Aboriginal and Torres Strait Islander art, eco and environmental art, the convergence of art and science, contemporary photo media, objecthood and material processes, showcasing works of art that explore the intersections of technology, culture, identity, politics and geography.</a:t>
            </a:r>
          </a:p>
          <a:p>
            <a:r>
              <a:rPr lang="en-AU" dirty="0"/>
              <a:t>Since 1990, the biennial has created career-defining opportunities for more than 350 artists working across every possible medium – from carefully etched emu eggs to a live-streamed nine-metre-long robot. It has delivered spectacular, introspective, beautiful, daring and challenging experiences of art to an audience of close to one million visitors.</a:t>
            </a:r>
          </a:p>
          <a:p>
            <a:r>
              <a:rPr lang="en-AU" dirty="0"/>
              <a:t>Written by Dr. Belinda Howden </a:t>
            </a:r>
            <a:br>
              <a:rPr lang="en-AU" dirty="0"/>
            </a:br>
            <a:endParaRPr lang="en-AU" dirty="0"/>
          </a:p>
          <a:p>
            <a:endParaRPr lang="en-US" dirty="0"/>
          </a:p>
        </p:txBody>
      </p:sp>
      <p:sp>
        <p:nvSpPr>
          <p:cNvPr id="3" name="Title 2">
            <a:extLst>
              <a:ext uri="{FF2B5EF4-FFF2-40B4-BE49-F238E27FC236}">
                <a16:creationId xmlns:a16="http://schemas.microsoft.com/office/drawing/2014/main" id="{9EA18486-04A7-D94B-A09C-A09521747B4D}"/>
              </a:ext>
            </a:extLst>
          </p:cNvPr>
          <p:cNvSpPr>
            <a:spLocks noGrp="1"/>
          </p:cNvSpPr>
          <p:nvPr>
            <p:ph type="title"/>
          </p:nvPr>
        </p:nvSpPr>
        <p:spPr/>
        <p:txBody>
          <a:bodyPr/>
          <a:lstStyle/>
          <a:p>
            <a:r>
              <a:rPr lang="en-US" dirty="0"/>
              <a:t>The Adelaide Biennial </a:t>
            </a:r>
            <a:br>
              <a:rPr lang="en-US" dirty="0"/>
            </a:br>
            <a:endParaRPr lang="en-US" dirty="0"/>
          </a:p>
        </p:txBody>
      </p:sp>
      <p:sp>
        <p:nvSpPr>
          <p:cNvPr id="5" name="TextBox 4">
            <a:extLst>
              <a:ext uri="{FF2B5EF4-FFF2-40B4-BE49-F238E27FC236}">
                <a16:creationId xmlns:a16="http://schemas.microsoft.com/office/drawing/2014/main" id="{3C658A52-8575-A648-85C8-767CCD612896}"/>
              </a:ext>
            </a:extLst>
          </p:cNvPr>
          <p:cNvSpPr txBox="1"/>
          <p:nvPr/>
        </p:nvSpPr>
        <p:spPr>
          <a:xfrm>
            <a:off x="228600" y="5264402"/>
            <a:ext cx="8592475" cy="646331"/>
          </a:xfrm>
          <a:prstGeom prst="rect">
            <a:avLst/>
          </a:prstGeom>
          <a:noFill/>
        </p:spPr>
        <p:txBody>
          <a:bodyPr wrap="square">
            <a:spAutoFit/>
          </a:bodyPr>
          <a:lstStyle/>
          <a:p>
            <a:pPr algn="ctr"/>
            <a:r>
              <a:rPr lang="en-AU" sz="1200" b="0" i="1" u="none" strike="noStrike" dirty="0">
                <a:solidFill>
                  <a:srgbClr val="000000"/>
                </a:solidFill>
                <a:effectLst/>
                <a:latin typeface="Arial" panose="020B0604020202020204" pitchFamily="34" charset="0"/>
                <a:cs typeface="Arial" panose="020B0604020202020204" pitchFamily="34" charset="0"/>
              </a:rPr>
              <a:t>The Gallery’s Learning programs are supported by the Department for Education.</a:t>
            </a:r>
          </a:p>
          <a:p>
            <a:pPr algn="l"/>
            <a:endParaRPr lang="en-AU" sz="1200" b="0" i="0" u="none" strike="noStrike" dirty="0">
              <a:solidFill>
                <a:srgbClr val="000000"/>
              </a:solidFill>
              <a:effectLst/>
              <a:latin typeface="Arial" panose="020B0604020202020204" pitchFamily="34" charset="0"/>
              <a:cs typeface="Arial" panose="020B0604020202020204" pitchFamily="34" charset="0"/>
            </a:endParaRPr>
          </a:p>
          <a:p>
            <a:pPr algn="ctr"/>
            <a:r>
              <a:rPr lang="en-AU" sz="1200" b="0" i="1" u="none" strike="noStrike" dirty="0">
                <a:solidFill>
                  <a:srgbClr val="000000"/>
                </a:solidFill>
                <a:effectLst/>
                <a:latin typeface="Arial" panose="020B0604020202020204" pitchFamily="34" charset="0"/>
                <a:cs typeface="Arial" panose="020B0604020202020204" pitchFamily="34" charset="0"/>
              </a:rPr>
              <a:t>This education resource has been </a:t>
            </a:r>
            <a:r>
              <a:rPr lang="en-AU" sz="1200" i="1" dirty="0">
                <a:solidFill>
                  <a:srgbClr val="000000"/>
                </a:solidFill>
                <a:latin typeface="Arial" panose="020B0604020202020204" pitchFamily="34" charset="0"/>
                <a:cs typeface="Arial" panose="020B0604020202020204" pitchFamily="34" charset="0"/>
              </a:rPr>
              <a:t>w</a:t>
            </a:r>
            <a:r>
              <a:rPr lang="en-AU" sz="1200" b="0" i="1" u="none" strike="noStrike" dirty="0">
                <a:solidFill>
                  <a:srgbClr val="000000"/>
                </a:solidFill>
                <a:effectLst/>
                <a:latin typeface="Arial" panose="020B0604020202020204" pitchFamily="34" charset="0"/>
                <a:cs typeface="Arial" panose="020B0604020202020204" pitchFamily="34" charset="0"/>
              </a:rPr>
              <a:t>ritten by Dr. Belinda Howden, Kylie </a:t>
            </a:r>
            <a:r>
              <a:rPr lang="en-AU" sz="1200" b="0" i="1" u="none" strike="noStrike" dirty="0" err="1">
                <a:solidFill>
                  <a:srgbClr val="000000"/>
                </a:solidFill>
                <a:effectLst/>
                <a:latin typeface="Arial" panose="020B0604020202020204" pitchFamily="34" charset="0"/>
                <a:cs typeface="Arial" panose="020B0604020202020204" pitchFamily="34" charset="0"/>
              </a:rPr>
              <a:t>Neagle</a:t>
            </a:r>
            <a:r>
              <a:rPr lang="en-AU" sz="1200" b="0" i="1" u="none" strike="noStrike" dirty="0">
                <a:solidFill>
                  <a:srgbClr val="000000"/>
                </a:solidFill>
                <a:effectLst/>
                <a:latin typeface="Arial" panose="020B0604020202020204" pitchFamily="34" charset="0"/>
                <a:cs typeface="Arial" panose="020B0604020202020204" pitchFamily="34" charset="0"/>
              </a:rPr>
              <a:t> and Dr. Lisa Slade.</a:t>
            </a:r>
            <a:endParaRPr lang="en-AU" sz="1200" b="0" i="0" u="none" strike="noStrike"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64228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GSA_Arial_Revised" id="{5A3E82FE-B282-B34F-8240-3B6D6828FC5A}" vid="{07E1A593-8E3E-9D4B-891B-BDBE4504E6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AGSA_PowerPoint Template_SAVE YOUR OWN COPY_do not overwrite</Template>
  <TotalTime>6257</TotalTime>
  <Words>1259</Words>
  <Application>Microsoft Macintosh PowerPoint</Application>
  <PresentationFormat>On-screen Show (4:3)</PresentationFormat>
  <Paragraphs>48</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Neutral BP</vt:lpstr>
      <vt:lpstr>Office Theme</vt:lpstr>
      <vt:lpstr>PowerPoint Presentation</vt:lpstr>
      <vt:lpstr>Introduction  </vt:lpstr>
      <vt:lpstr>Think and Discuss  </vt:lpstr>
      <vt:lpstr>What is a Biennial </vt:lpstr>
      <vt:lpstr>PowerPoint Presentation</vt:lpstr>
      <vt:lpstr>The Adelaide Biennial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Tile</dc:title>
  <dc:creator>Davidson, Erin (AGSA)</dc:creator>
  <cp:lastModifiedBy>Kylie Neagle</cp:lastModifiedBy>
  <cp:revision>184</cp:revision>
  <cp:lastPrinted>2019-05-10T00:12:34Z</cp:lastPrinted>
  <dcterms:created xsi:type="dcterms:W3CDTF">2020-06-24T02:00:49Z</dcterms:created>
  <dcterms:modified xsi:type="dcterms:W3CDTF">2022-02-27T21:17:20Z</dcterms:modified>
</cp:coreProperties>
</file>